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9bada482472941eb" Type="http://schemas.microsoft.com/office/2007/relationships/ui/extensibility" Target="NUL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60" r:id="rId5"/>
  </p:sldMasterIdLst>
  <p:notesMasterIdLst>
    <p:notesMasterId r:id="rId42"/>
  </p:notesMasterIdLst>
  <p:sldIdLst>
    <p:sldId id="262" r:id="rId6"/>
    <p:sldId id="283" r:id="rId7"/>
    <p:sldId id="261" r:id="rId8"/>
    <p:sldId id="310" r:id="rId9"/>
    <p:sldId id="284" r:id="rId10"/>
    <p:sldId id="285" r:id="rId11"/>
    <p:sldId id="286" r:id="rId12"/>
    <p:sldId id="287" r:id="rId13"/>
    <p:sldId id="318" r:id="rId14"/>
    <p:sldId id="327" r:id="rId15"/>
    <p:sldId id="289" r:id="rId16"/>
    <p:sldId id="332" r:id="rId17"/>
    <p:sldId id="333" r:id="rId18"/>
    <p:sldId id="334" r:id="rId19"/>
    <p:sldId id="335" r:id="rId20"/>
    <p:sldId id="336" r:id="rId21"/>
    <p:sldId id="337" r:id="rId22"/>
    <p:sldId id="331" r:id="rId23"/>
    <p:sldId id="339" r:id="rId24"/>
    <p:sldId id="273" r:id="rId25"/>
    <p:sldId id="338" r:id="rId26"/>
    <p:sldId id="341" r:id="rId27"/>
    <p:sldId id="323" r:id="rId28"/>
    <p:sldId id="340" r:id="rId29"/>
    <p:sldId id="342" r:id="rId30"/>
    <p:sldId id="343" r:id="rId31"/>
    <p:sldId id="344" r:id="rId32"/>
    <p:sldId id="346" r:id="rId33"/>
    <p:sldId id="345" r:id="rId34"/>
    <p:sldId id="322" r:id="rId35"/>
    <p:sldId id="347" r:id="rId36"/>
    <p:sldId id="281" r:id="rId37"/>
    <p:sldId id="306" r:id="rId38"/>
    <p:sldId id="307" r:id="rId39"/>
    <p:sldId id="317" r:id="rId40"/>
    <p:sldId id="308" r:id="rId41"/>
  </p:sldIdLst>
  <p:sldSz cx="12192000" cy="6858000"/>
  <p:notesSz cx="6642100" cy="93218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15F67"/>
    <a:srgbClr val="000000"/>
    <a:srgbClr val="F7F7F7"/>
    <a:srgbClr val="FAFAFA"/>
    <a:srgbClr val="4C596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8D230F3-CF80-4859-8CE7-A43EE81993B5}" styleName="Stijl, licht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86761" autoAdjust="0"/>
  </p:normalViewPr>
  <p:slideViewPr>
    <p:cSldViewPr snapToGrid="0">
      <p:cViewPr varScale="1">
        <p:scale>
          <a:sx n="58" d="100"/>
          <a:sy n="58" d="100"/>
        </p:scale>
        <p:origin x="964" y="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slide" Target="slides/slide34.xml"/><Relationship Id="rId3" Type="http://schemas.openxmlformats.org/officeDocument/2006/relationships/customXml" Target="../customXml/item3.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notesMaster" Target="notesMasters/notesMaster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41" Type="http://schemas.openxmlformats.org/officeDocument/2006/relationships/slide" Target="slides/slide36.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theme" Target="theme/theme1.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4"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78138" cy="466725"/>
          </a:xfrm>
          <a:prstGeom prst="rect">
            <a:avLst/>
          </a:prstGeom>
        </p:spPr>
        <p:txBody>
          <a:bodyPr vert="horz" lIns="91440" tIns="45720" rIns="91440" bIns="45720" rtlCol="0"/>
          <a:lstStyle>
            <a:lvl1pPr algn="l">
              <a:defRPr sz="1200"/>
            </a:lvl1pPr>
          </a:lstStyle>
          <a:p>
            <a:endParaRPr lang="nl-NL"/>
          </a:p>
        </p:txBody>
      </p:sp>
      <p:sp>
        <p:nvSpPr>
          <p:cNvPr id="3" name="Date Placeholder 2"/>
          <p:cNvSpPr>
            <a:spLocks noGrp="1"/>
          </p:cNvSpPr>
          <p:nvPr>
            <p:ph type="dt" idx="1"/>
          </p:nvPr>
        </p:nvSpPr>
        <p:spPr>
          <a:xfrm>
            <a:off x="3762375" y="0"/>
            <a:ext cx="2878138" cy="466725"/>
          </a:xfrm>
          <a:prstGeom prst="rect">
            <a:avLst/>
          </a:prstGeom>
        </p:spPr>
        <p:txBody>
          <a:bodyPr vert="horz" lIns="91440" tIns="45720" rIns="91440" bIns="45720" rtlCol="0"/>
          <a:lstStyle>
            <a:lvl1pPr algn="r">
              <a:defRPr sz="1200"/>
            </a:lvl1pPr>
          </a:lstStyle>
          <a:p>
            <a:fld id="{5F9E0113-FB02-41F4-8C3E-36CA95A7179F}" type="datetimeFigureOut">
              <a:rPr lang="nl-NL" smtClean="0"/>
              <a:t>30-11-2022</a:t>
            </a:fld>
            <a:endParaRPr lang="nl-NL"/>
          </a:p>
        </p:txBody>
      </p:sp>
      <p:sp>
        <p:nvSpPr>
          <p:cNvPr id="4" name="Slide Image Placeholder 3"/>
          <p:cNvSpPr>
            <a:spLocks noGrp="1" noRot="1" noChangeAspect="1"/>
          </p:cNvSpPr>
          <p:nvPr>
            <p:ph type="sldImg" idx="2"/>
          </p:nvPr>
        </p:nvSpPr>
        <p:spPr>
          <a:xfrm>
            <a:off x="525463" y="1165225"/>
            <a:ext cx="5591175" cy="3146425"/>
          </a:xfrm>
          <a:prstGeom prst="rect">
            <a:avLst/>
          </a:prstGeom>
          <a:noFill/>
          <a:ln w="12700">
            <a:solidFill>
              <a:prstClr val="black"/>
            </a:solidFill>
          </a:ln>
        </p:spPr>
        <p:txBody>
          <a:bodyPr vert="horz" lIns="91440" tIns="45720" rIns="91440" bIns="45720" rtlCol="0" anchor="ctr"/>
          <a:lstStyle/>
          <a:p>
            <a:endParaRPr lang="nl-NL"/>
          </a:p>
        </p:txBody>
      </p:sp>
      <p:sp>
        <p:nvSpPr>
          <p:cNvPr id="5" name="Notes Placeholder 4"/>
          <p:cNvSpPr>
            <a:spLocks noGrp="1"/>
          </p:cNvSpPr>
          <p:nvPr>
            <p:ph type="body" sz="quarter" idx="3"/>
          </p:nvPr>
        </p:nvSpPr>
        <p:spPr>
          <a:xfrm>
            <a:off x="663575" y="4486275"/>
            <a:ext cx="5314950" cy="36703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6" name="Footer Placeholder 5"/>
          <p:cNvSpPr>
            <a:spLocks noGrp="1"/>
          </p:cNvSpPr>
          <p:nvPr>
            <p:ph type="ftr" sz="quarter" idx="4"/>
          </p:nvPr>
        </p:nvSpPr>
        <p:spPr>
          <a:xfrm>
            <a:off x="0" y="8855075"/>
            <a:ext cx="2878138" cy="466725"/>
          </a:xfrm>
          <a:prstGeom prst="rect">
            <a:avLst/>
          </a:prstGeom>
        </p:spPr>
        <p:txBody>
          <a:bodyPr vert="horz" lIns="91440" tIns="45720" rIns="91440" bIns="45720" rtlCol="0" anchor="b"/>
          <a:lstStyle>
            <a:lvl1pPr algn="l">
              <a:defRPr sz="1200"/>
            </a:lvl1pPr>
          </a:lstStyle>
          <a:p>
            <a:endParaRPr lang="nl-NL"/>
          </a:p>
        </p:txBody>
      </p:sp>
      <p:sp>
        <p:nvSpPr>
          <p:cNvPr id="7" name="Slide Number Placeholder 6"/>
          <p:cNvSpPr>
            <a:spLocks noGrp="1"/>
          </p:cNvSpPr>
          <p:nvPr>
            <p:ph type="sldNum" sz="quarter" idx="5"/>
          </p:nvPr>
        </p:nvSpPr>
        <p:spPr>
          <a:xfrm>
            <a:off x="3762375" y="8855075"/>
            <a:ext cx="2878138" cy="466725"/>
          </a:xfrm>
          <a:prstGeom prst="rect">
            <a:avLst/>
          </a:prstGeom>
        </p:spPr>
        <p:txBody>
          <a:bodyPr vert="horz" lIns="91440" tIns="45720" rIns="91440" bIns="45720" rtlCol="0" anchor="b"/>
          <a:lstStyle>
            <a:lvl1pPr algn="r">
              <a:defRPr sz="1200"/>
            </a:lvl1pPr>
          </a:lstStyle>
          <a:p>
            <a:fld id="{2CA944EC-334E-40F0-A2E0-D11387BB7E2E}" type="slidenum">
              <a:rPr lang="nl-NL" smtClean="0"/>
              <a:t>‹nr.›</a:t>
            </a:fld>
            <a:endParaRPr lang="nl-NL"/>
          </a:p>
        </p:txBody>
      </p:sp>
    </p:spTree>
    <p:extLst>
      <p:ext uri="{BB962C8B-B14F-4D97-AF65-F5344CB8AC3E}">
        <p14:creationId xmlns:p14="http://schemas.microsoft.com/office/powerpoint/2010/main" val="11800552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solidFill>
                  <a:srgbClr val="FFFF00"/>
                </a:solidFill>
              </a:rPr>
              <a:t>Ik zou hier de logo’s van de drie verenigingen invoegen. </a:t>
            </a:r>
          </a:p>
        </p:txBody>
      </p:sp>
      <p:sp>
        <p:nvSpPr>
          <p:cNvPr id="4" name="Tijdelijke aanduiding voor dianummer 3"/>
          <p:cNvSpPr>
            <a:spLocks noGrp="1"/>
          </p:cNvSpPr>
          <p:nvPr>
            <p:ph type="sldNum" sz="quarter" idx="5"/>
          </p:nvPr>
        </p:nvSpPr>
        <p:spPr/>
        <p:txBody>
          <a:bodyPr/>
          <a:lstStyle/>
          <a:p>
            <a:fld id="{2CA944EC-334E-40F0-A2E0-D11387BB7E2E}" type="slidenum">
              <a:rPr lang="nl-NL" smtClean="0"/>
              <a:t>2</a:t>
            </a:fld>
            <a:endParaRPr lang="nl-NL"/>
          </a:p>
        </p:txBody>
      </p:sp>
    </p:spTree>
    <p:extLst>
      <p:ext uri="{BB962C8B-B14F-4D97-AF65-F5344CB8AC3E}">
        <p14:creationId xmlns:p14="http://schemas.microsoft.com/office/powerpoint/2010/main" val="39756918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5"/>
          </p:nvPr>
        </p:nvSpPr>
        <p:spPr/>
        <p:txBody>
          <a:bodyPr/>
          <a:lstStyle/>
          <a:p>
            <a:fld id="{2CA944EC-334E-40F0-A2E0-D11387BB7E2E}" type="slidenum">
              <a:rPr lang="nl-NL" smtClean="0"/>
              <a:t>3</a:t>
            </a:fld>
            <a:endParaRPr lang="nl-NL"/>
          </a:p>
        </p:txBody>
      </p:sp>
    </p:spTree>
    <p:extLst>
      <p:ext uri="{BB962C8B-B14F-4D97-AF65-F5344CB8AC3E}">
        <p14:creationId xmlns:p14="http://schemas.microsoft.com/office/powerpoint/2010/main" val="36757083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5"/>
          </p:nvPr>
        </p:nvSpPr>
        <p:spPr/>
        <p:txBody>
          <a:bodyPr/>
          <a:lstStyle/>
          <a:p>
            <a:fld id="{2CA944EC-334E-40F0-A2E0-D11387BB7E2E}" type="slidenum">
              <a:rPr lang="nl-NL" smtClean="0"/>
              <a:t>4</a:t>
            </a:fld>
            <a:endParaRPr lang="nl-NL"/>
          </a:p>
        </p:txBody>
      </p:sp>
    </p:spTree>
    <p:extLst>
      <p:ext uri="{BB962C8B-B14F-4D97-AF65-F5344CB8AC3E}">
        <p14:creationId xmlns:p14="http://schemas.microsoft.com/office/powerpoint/2010/main" val="37250789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2CA944EC-334E-40F0-A2E0-D11387BB7E2E}" type="slidenum">
              <a:rPr lang="nl-NL" smtClean="0"/>
              <a:t>8</a:t>
            </a:fld>
            <a:endParaRPr lang="nl-NL"/>
          </a:p>
        </p:txBody>
      </p:sp>
    </p:spTree>
    <p:extLst>
      <p:ext uri="{BB962C8B-B14F-4D97-AF65-F5344CB8AC3E}">
        <p14:creationId xmlns:p14="http://schemas.microsoft.com/office/powerpoint/2010/main" val="6900505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sz="1800" kern="1200" dirty="0">
                <a:solidFill>
                  <a:srgbClr val="000000"/>
                </a:solidFill>
                <a:effectLst/>
                <a:latin typeface="Calibri" panose="020F0502020204030204" pitchFamily="34" charset="0"/>
                <a:ea typeface="+mj-ea"/>
                <a:cs typeface="+mj-cs"/>
              </a:rPr>
              <a:t>Frequent bezoek aan de huisarts voor wisselende en onderling niet samenhangende, vaak somatische, klachten.</a:t>
            </a:r>
            <a:br>
              <a:rPr lang="nl-NL" sz="1800" kern="1200" dirty="0">
                <a:solidFill>
                  <a:srgbClr val="000000"/>
                </a:solidFill>
                <a:effectLst/>
                <a:latin typeface="Calibri" panose="020F0502020204030204" pitchFamily="34" charset="0"/>
                <a:ea typeface="+mj-ea"/>
                <a:cs typeface="+mj-cs"/>
              </a:rPr>
            </a:br>
            <a:r>
              <a:rPr lang="nl-NL" sz="1800" kern="1200" dirty="0">
                <a:solidFill>
                  <a:srgbClr val="000000"/>
                </a:solidFill>
                <a:effectLst/>
                <a:latin typeface="Calibri" panose="020F0502020204030204" pitchFamily="34" charset="0"/>
                <a:ea typeface="+mj-ea"/>
                <a:cs typeface="+mj-cs"/>
              </a:rPr>
              <a:t>Aanhoudende aspecifieke klachten zoals gespannenheid, prikkelbaarheid, labiliteit, concentratieproblemen, lusteloosheid of slaapproblemen.</a:t>
            </a:r>
            <a:br>
              <a:rPr lang="nl-NL" sz="1800" kern="1200" dirty="0">
                <a:solidFill>
                  <a:srgbClr val="000000"/>
                </a:solidFill>
                <a:effectLst/>
                <a:latin typeface="Calibri" panose="020F0502020204030204" pitchFamily="34" charset="0"/>
                <a:ea typeface="+mj-ea"/>
                <a:cs typeface="+mj-cs"/>
              </a:rPr>
            </a:br>
            <a:r>
              <a:rPr lang="nl-NL" sz="1800" kern="1200" dirty="0">
                <a:solidFill>
                  <a:srgbClr val="000000"/>
                </a:solidFill>
                <a:effectLst/>
                <a:latin typeface="Calibri" panose="020F0502020204030204" pitchFamily="34" charset="0"/>
                <a:ea typeface="+mj-ea"/>
                <a:cs typeface="+mj-cs"/>
              </a:rPr>
              <a:t>Hyperventilatie’-klachten, zoals benauwdheid, transpireren, droge mond, etc.</a:t>
            </a:r>
            <a:br>
              <a:rPr lang="nl-NL" sz="1800" kern="1200" dirty="0">
                <a:solidFill>
                  <a:srgbClr val="000000"/>
                </a:solidFill>
                <a:effectLst/>
                <a:latin typeface="Calibri" panose="020F0502020204030204" pitchFamily="34" charset="0"/>
                <a:ea typeface="+mj-ea"/>
                <a:cs typeface="+mj-cs"/>
              </a:rPr>
            </a:br>
            <a:r>
              <a:rPr lang="nl-NL" sz="1800" kern="1200" dirty="0">
                <a:solidFill>
                  <a:srgbClr val="000000"/>
                </a:solidFill>
                <a:effectLst/>
                <a:latin typeface="Calibri" panose="020F0502020204030204" pitchFamily="34" charset="0"/>
                <a:ea typeface="+mj-ea"/>
                <a:cs typeface="+mj-cs"/>
              </a:rPr>
              <a:t>Verzoek om slaapmiddelen of kalmerende middelen.</a:t>
            </a:r>
            <a:br>
              <a:rPr lang="nl-NL" sz="1800" kern="1200" dirty="0">
                <a:solidFill>
                  <a:srgbClr val="000000"/>
                </a:solidFill>
                <a:effectLst/>
                <a:latin typeface="Calibri" panose="020F0502020204030204" pitchFamily="34" charset="0"/>
                <a:ea typeface="+mj-ea"/>
                <a:cs typeface="+mj-cs"/>
              </a:rPr>
            </a:br>
            <a:r>
              <a:rPr lang="nl-NL" sz="1800" kern="1200" dirty="0">
                <a:solidFill>
                  <a:srgbClr val="000000"/>
                </a:solidFill>
                <a:effectLst/>
                <a:latin typeface="Calibri" panose="020F0502020204030204" pitchFamily="34" charset="0"/>
                <a:ea typeface="+mj-ea"/>
                <a:cs typeface="+mj-cs"/>
              </a:rPr>
              <a:t>Alcohol- of drugsproblemen.</a:t>
            </a:r>
            <a:br>
              <a:rPr lang="nl-NL" sz="1800" kern="1200" dirty="0">
                <a:solidFill>
                  <a:srgbClr val="000000"/>
                </a:solidFill>
                <a:effectLst/>
                <a:latin typeface="Calibri" panose="020F0502020204030204" pitchFamily="34" charset="0"/>
                <a:ea typeface="+mj-ea"/>
                <a:cs typeface="+mj-cs"/>
              </a:rPr>
            </a:br>
            <a:r>
              <a:rPr lang="nl-NL" sz="1800" kern="1200" dirty="0">
                <a:solidFill>
                  <a:srgbClr val="000000"/>
                </a:solidFill>
                <a:effectLst/>
                <a:latin typeface="Calibri" panose="020F0502020204030204" pitchFamily="34" charset="0"/>
                <a:ea typeface="+mj-ea"/>
                <a:cs typeface="+mj-cs"/>
              </a:rPr>
              <a:t>Depressieve klachten of een depressie.</a:t>
            </a:r>
            <a:br>
              <a:rPr lang="nl-NL" sz="1800" kern="1200" dirty="0">
                <a:solidFill>
                  <a:srgbClr val="000000"/>
                </a:solidFill>
                <a:effectLst/>
                <a:latin typeface="Calibri" panose="020F0502020204030204" pitchFamily="34" charset="0"/>
                <a:ea typeface="+mj-ea"/>
                <a:cs typeface="+mj-cs"/>
              </a:rPr>
            </a:br>
            <a:r>
              <a:rPr lang="nl-NL" sz="1800" kern="1200" dirty="0">
                <a:solidFill>
                  <a:srgbClr val="000000"/>
                </a:solidFill>
                <a:effectLst/>
                <a:latin typeface="Calibri" panose="020F0502020204030204" pitchFamily="34" charset="0"/>
                <a:ea typeface="+mj-ea"/>
                <a:cs typeface="+mj-cs"/>
              </a:rPr>
              <a:t>Angststoornis in de voorgeschiedenis of bij familieleden</a:t>
            </a:r>
            <a:endParaRPr lang="nl-NL"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nl-NL" dirty="0"/>
          </a:p>
        </p:txBody>
      </p:sp>
      <p:sp>
        <p:nvSpPr>
          <p:cNvPr id="4" name="Tijdelijke aanduiding voor dianummer 3"/>
          <p:cNvSpPr>
            <a:spLocks noGrp="1"/>
          </p:cNvSpPr>
          <p:nvPr>
            <p:ph type="sldNum" sz="quarter" idx="5"/>
          </p:nvPr>
        </p:nvSpPr>
        <p:spPr/>
        <p:txBody>
          <a:bodyPr/>
          <a:lstStyle/>
          <a:p>
            <a:fld id="{2CA944EC-334E-40F0-A2E0-D11387BB7E2E}" type="slidenum">
              <a:rPr lang="nl-NL" smtClean="0"/>
              <a:t>18</a:t>
            </a:fld>
            <a:endParaRPr lang="nl-NL"/>
          </a:p>
        </p:txBody>
      </p:sp>
    </p:spTree>
    <p:extLst>
      <p:ext uri="{BB962C8B-B14F-4D97-AF65-F5344CB8AC3E}">
        <p14:creationId xmlns:p14="http://schemas.microsoft.com/office/powerpoint/2010/main" val="23740968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2CA944EC-334E-40F0-A2E0-D11387BB7E2E}" type="slidenum">
              <a:rPr lang="nl-NL" smtClean="0"/>
              <a:t>19</a:t>
            </a:fld>
            <a:endParaRPr lang="nl-NL"/>
          </a:p>
        </p:txBody>
      </p:sp>
    </p:spTree>
    <p:extLst>
      <p:ext uri="{BB962C8B-B14F-4D97-AF65-F5344CB8AC3E}">
        <p14:creationId xmlns:p14="http://schemas.microsoft.com/office/powerpoint/2010/main" val="140113490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2CA944EC-334E-40F0-A2E0-D11387BB7E2E}" type="slidenum">
              <a:rPr lang="nl-NL" smtClean="0"/>
              <a:t>20</a:t>
            </a:fld>
            <a:endParaRPr lang="nl-NL"/>
          </a:p>
        </p:txBody>
      </p:sp>
    </p:spTree>
    <p:extLst>
      <p:ext uri="{BB962C8B-B14F-4D97-AF65-F5344CB8AC3E}">
        <p14:creationId xmlns:p14="http://schemas.microsoft.com/office/powerpoint/2010/main" val="51598119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a:lnSpc>
                <a:spcPct val="90000"/>
              </a:lnSpc>
              <a:spcBef>
                <a:spcPts val="1000"/>
              </a:spcBef>
            </a:pPr>
            <a:endParaRPr lang="nl-NL" dirty="0"/>
          </a:p>
          <a:p>
            <a:pPr>
              <a:lnSpc>
                <a:spcPct val="90000"/>
              </a:lnSpc>
              <a:spcBef>
                <a:spcPts val="1000"/>
              </a:spcBef>
            </a:pPr>
            <a:endParaRPr lang="nl-NL" dirty="0"/>
          </a:p>
          <a:p>
            <a:pPr>
              <a:lnSpc>
                <a:spcPct val="90000"/>
              </a:lnSpc>
              <a:spcBef>
                <a:spcPts val="1000"/>
              </a:spcBef>
            </a:pPr>
            <a:endParaRPr lang="nl-NL" dirty="0"/>
          </a:p>
          <a:p>
            <a:pPr>
              <a:lnSpc>
                <a:spcPct val="90000"/>
              </a:lnSpc>
              <a:spcBef>
                <a:spcPts val="1000"/>
              </a:spcBef>
            </a:pPr>
            <a:r>
              <a:rPr lang="nl-NL" dirty="0"/>
              <a:t>Multidisciplinaire richtlijn persoonlijkheidsstoornissen (2022?):</a:t>
            </a:r>
            <a:endParaRPr lang="en-US" dirty="0"/>
          </a:p>
          <a:p>
            <a:pPr marL="285750" indent="-285750">
              <a:lnSpc>
                <a:spcPct val="90000"/>
              </a:lnSpc>
              <a:spcBef>
                <a:spcPts val="1000"/>
              </a:spcBef>
              <a:buFont typeface="Arial"/>
              <a:buChar char="•"/>
            </a:pPr>
            <a:r>
              <a:rPr lang="nl-NL" dirty="0"/>
              <a:t>Op de voorgrond staande symptoomstoornissen  volgens richtlijn behandelen</a:t>
            </a:r>
            <a:endParaRPr lang="en-US" dirty="0"/>
          </a:p>
          <a:p>
            <a:pPr marL="285750" indent="-285750">
              <a:lnSpc>
                <a:spcPct val="90000"/>
              </a:lnSpc>
              <a:spcBef>
                <a:spcPts val="1000"/>
              </a:spcBef>
              <a:buFont typeface="Arial"/>
              <a:buChar char="•"/>
            </a:pPr>
            <a:r>
              <a:rPr lang="nl-NL" dirty="0"/>
              <a:t>Symptoomstoornissen en PS in onderlinge samenhang onderzoeken </a:t>
            </a:r>
            <a:r>
              <a:rPr lang="nl-NL" dirty="0" err="1"/>
              <a:t>tbv</a:t>
            </a:r>
            <a:r>
              <a:rPr lang="nl-NL" dirty="0"/>
              <a:t> geïntegreerd behandel(stappen)plan; bij voorkeur onder regie van 1 behandelaar.</a:t>
            </a:r>
            <a:endParaRPr lang="en-US" dirty="0"/>
          </a:p>
          <a:p>
            <a:pPr marL="285750" indent="-285750">
              <a:lnSpc>
                <a:spcPct val="90000"/>
              </a:lnSpc>
              <a:spcBef>
                <a:spcPts val="1000"/>
              </a:spcBef>
              <a:buFont typeface="Arial"/>
              <a:buChar char="•"/>
            </a:pPr>
            <a:r>
              <a:rPr lang="nl-NL" dirty="0"/>
              <a:t>Was alert op recidiverende symptoomstoornissen!</a:t>
            </a:r>
            <a:endParaRPr lang="en-US" dirty="0"/>
          </a:p>
          <a:p>
            <a:pPr marL="285750" indent="-285750">
              <a:lnSpc>
                <a:spcPct val="90000"/>
              </a:lnSpc>
              <a:spcBef>
                <a:spcPts val="1000"/>
              </a:spcBef>
              <a:buFont typeface="Arial"/>
              <a:buChar char="•"/>
            </a:pPr>
            <a:r>
              <a:rPr lang="nl-NL" dirty="0"/>
              <a:t>Na 1e mislukte behandeling symptoomniveau –&gt; overweeg geïntegreerde behandeling</a:t>
            </a:r>
          </a:p>
          <a:p>
            <a:pPr marL="285750" indent="-285750">
              <a:lnSpc>
                <a:spcPct val="90000"/>
              </a:lnSpc>
              <a:spcBef>
                <a:spcPts val="1000"/>
              </a:spcBef>
              <a:buFont typeface="Arial"/>
              <a:buChar char="•"/>
            </a:pPr>
            <a:endParaRPr lang="nl-NL" dirty="0"/>
          </a:p>
          <a:p>
            <a:pPr marL="285750" indent="-285750">
              <a:lnSpc>
                <a:spcPct val="90000"/>
              </a:lnSpc>
              <a:spcBef>
                <a:spcPts val="1000"/>
              </a:spcBef>
              <a:buFont typeface="Arial"/>
              <a:buChar char="•"/>
            </a:pPr>
            <a:endParaRPr lang="nl-NL" dirty="0"/>
          </a:p>
          <a:p>
            <a:pPr marL="285750" indent="-285750">
              <a:lnSpc>
                <a:spcPct val="90000"/>
              </a:lnSpc>
              <a:spcBef>
                <a:spcPts val="1000"/>
              </a:spcBef>
              <a:buFont typeface="Arial"/>
              <a:buChar char="•"/>
            </a:pPr>
            <a:endParaRPr lang="nl-NL" dirty="0"/>
          </a:p>
        </p:txBody>
      </p:sp>
      <p:sp>
        <p:nvSpPr>
          <p:cNvPr id="4" name="Tijdelijke aanduiding voor dianummer 3"/>
          <p:cNvSpPr>
            <a:spLocks noGrp="1"/>
          </p:cNvSpPr>
          <p:nvPr>
            <p:ph type="sldNum" sz="quarter" idx="5"/>
          </p:nvPr>
        </p:nvSpPr>
        <p:spPr/>
        <p:txBody>
          <a:bodyPr/>
          <a:lstStyle/>
          <a:p>
            <a:fld id="{2CA944EC-334E-40F0-A2E0-D11387BB7E2E}" type="slidenum">
              <a:rPr lang="nl-NL" smtClean="0"/>
              <a:t>32</a:t>
            </a:fld>
            <a:endParaRPr lang="nl-NL"/>
          </a:p>
        </p:txBody>
      </p:sp>
    </p:spTree>
    <p:extLst>
      <p:ext uri="{BB962C8B-B14F-4D97-AF65-F5344CB8AC3E}">
        <p14:creationId xmlns:p14="http://schemas.microsoft.com/office/powerpoint/2010/main" val="50853164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2CA944EC-334E-40F0-A2E0-D11387BB7E2E}" type="slidenum">
              <a:rPr lang="nl-NL" smtClean="0"/>
              <a:t>34</a:t>
            </a:fld>
            <a:endParaRPr lang="nl-NL"/>
          </a:p>
        </p:txBody>
      </p:sp>
    </p:spTree>
    <p:extLst>
      <p:ext uri="{BB962C8B-B14F-4D97-AF65-F5344CB8AC3E}">
        <p14:creationId xmlns:p14="http://schemas.microsoft.com/office/powerpoint/2010/main" val="193628063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 Id="rId5" Type="http://schemas.openxmlformats.org/officeDocument/2006/relationships/image" Target="../media/image2.svg"/><Relationship Id="rId4"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Master" Target="../slideMasters/slideMaster2.xml"/><Relationship Id="rId4" Type="http://schemas.openxmlformats.org/officeDocument/2006/relationships/image" Target="../media/image11.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1.xml"/><Relationship Id="rId5" Type="http://schemas.openxmlformats.org/officeDocument/2006/relationships/image" Target="../media/image2.svg"/><Relationship Id="rId4" Type="http://schemas.openxmlformats.org/officeDocument/2006/relationships/image" Target="../media/image1.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groen">
    <p:spTree>
      <p:nvGrpSpPr>
        <p:cNvPr id="1" name=""/>
        <p:cNvGrpSpPr/>
        <p:nvPr/>
      </p:nvGrpSpPr>
      <p:grpSpPr>
        <a:xfrm>
          <a:off x="0" y="0"/>
          <a:ext cx="0" cy="0"/>
          <a:chOff x="0" y="0"/>
          <a:chExt cx="0" cy="0"/>
        </a:xfrm>
      </p:grpSpPr>
      <p:sp>
        <p:nvSpPr>
          <p:cNvPr id="13" name="Rechthoek 12">
            <a:extLst>
              <a:ext uri="{FF2B5EF4-FFF2-40B4-BE49-F238E27FC236}">
                <a16:creationId xmlns:a16="http://schemas.microsoft.com/office/drawing/2014/main" id="{11131CA9-29D5-4B70-8935-5216314235CF}"/>
              </a:ext>
            </a:extLst>
          </p:cNvPr>
          <p:cNvSpPr/>
          <p:nvPr userDrawn="1"/>
        </p:nvSpPr>
        <p:spPr>
          <a:xfrm>
            <a:off x="0" y="1592262"/>
            <a:ext cx="12192000" cy="5274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 name="Titel 1"/>
          <p:cNvSpPr>
            <a:spLocks noGrp="1"/>
          </p:cNvSpPr>
          <p:nvPr>
            <p:ph type="ctrTitle" hasCustomPrompt="1"/>
          </p:nvPr>
        </p:nvSpPr>
        <p:spPr>
          <a:xfrm>
            <a:off x="2214221" y="1982182"/>
            <a:ext cx="8100000" cy="1232813"/>
          </a:xfrm>
        </p:spPr>
        <p:txBody>
          <a:bodyPr anchor="b"/>
          <a:lstStyle>
            <a:lvl1pPr algn="l">
              <a:defRPr sz="4600">
                <a:solidFill>
                  <a:schemeClr val="accent1"/>
                </a:solidFill>
              </a:defRPr>
            </a:lvl1pPr>
          </a:lstStyle>
          <a:p>
            <a:r>
              <a:rPr lang="nl-NL"/>
              <a:t>Klik voor titel presentatie</a:t>
            </a:r>
          </a:p>
        </p:txBody>
      </p:sp>
      <p:sp>
        <p:nvSpPr>
          <p:cNvPr id="3" name="Ondertitel 2"/>
          <p:cNvSpPr>
            <a:spLocks noGrp="1"/>
          </p:cNvSpPr>
          <p:nvPr>
            <p:ph type="subTitle" idx="1" hasCustomPrompt="1"/>
          </p:nvPr>
        </p:nvSpPr>
        <p:spPr>
          <a:xfrm>
            <a:off x="2214221" y="3578437"/>
            <a:ext cx="8100000" cy="1655762"/>
          </a:xfrm>
        </p:spPr>
        <p:txBody>
          <a:bodyPr/>
          <a:lstStyle>
            <a:lvl1pPr marL="0" indent="0" algn="l">
              <a:lnSpc>
                <a:spcPct val="105000"/>
              </a:lnSpc>
              <a:buNone/>
              <a:defRPr sz="32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 voor ondertitel</a:t>
            </a:r>
          </a:p>
        </p:txBody>
      </p:sp>
      <p:sp>
        <p:nvSpPr>
          <p:cNvPr id="4" name="Tijdelijke aanduiding voor datum 3"/>
          <p:cNvSpPr>
            <a:spLocks noGrp="1"/>
          </p:cNvSpPr>
          <p:nvPr>
            <p:ph type="dt" sz="half" idx="10"/>
          </p:nvPr>
        </p:nvSpPr>
        <p:spPr/>
        <p:txBody>
          <a:bodyPr/>
          <a:lstStyle/>
          <a:p>
            <a:fld id="{0C500699-B56B-4B57-A1DB-EDAA374C8D0F}" type="datetimeFigureOut">
              <a:rPr lang="nl-NL" smtClean="0"/>
              <a:t>30-11-2022</a:t>
            </a:fld>
            <a:endParaRPr lang="nl-NL"/>
          </a:p>
        </p:txBody>
      </p:sp>
      <p:sp>
        <p:nvSpPr>
          <p:cNvPr id="5" name="Tijdelijke aanduiding voor voettekst 4"/>
          <p:cNvSpPr>
            <a:spLocks noGrp="1"/>
          </p:cNvSpPr>
          <p:nvPr>
            <p:ph type="ftr" sz="quarter" idx="11"/>
          </p:nvPr>
        </p:nvSpPr>
        <p:spPr/>
        <p:txBody>
          <a:bodyPr/>
          <a:lstStyle/>
          <a:p>
            <a:endParaRPr lang="nl-NL"/>
          </a:p>
        </p:txBody>
      </p:sp>
      <p:pic>
        <p:nvPicPr>
          <p:cNvPr id="12" name="Graphic 11">
            <a:extLst>
              <a:ext uri="{FF2B5EF4-FFF2-40B4-BE49-F238E27FC236}">
                <a16:creationId xmlns:a16="http://schemas.microsoft.com/office/drawing/2014/main" id="{883B18C2-008A-4165-97D4-D4A7BD6A8143}"/>
              </a:ext>
            </a:extLst>
          </p:cNvPr>
          <p:cNvPicPr>
            <a:picLocks noChangeAspect="1"/>
          </p:cNvPicPr>
          <p:nvPr userDrawn="1"/>
        </p:nvPicPr>
        <p:blipFill rotWithShape="1">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r="63137" b="54273"/>
          <a:stretch/>
        </p:blipFill>
        <p:spPr>
          <a:xfrm rot="240000">
            <a:off x="7853988" y="4943135"/>
            <a:ext cx="4394439" cy="2078930"/>
          </a:xfrm>
          <a:custGeom>
            <a:avLst/>
            <a:gdLst>
              <a:gd name="connsiteX0" fmla="*/ 0 w 4394439"/>
              <a:gd name="connsiteY0" fmla="*/ 0 h 2078930"/>
              <a:gd name="connsiteX1" fmla="*/ 4270554 w 4394439"/>
              <a:gd name="connsiteY1" fmla="*/ 0 h 2078930"/>
              <a:gd name="connsiteX2" fmla="*/ 4394439 w 4394439"/>
              <a:gd name="connsiteY2" fmla="*/ 1771640 h 2078930"/>
              <a:gd name="connsiteX3" fmla="*/ 0 w 4394439"/>
              <a:gd name="connsiteY3" fmla="*/ 2078930 h 2078930"/>
            </a:gdLst>
            <a:ahLst/>
            <a:cxnLst>
              <a:cxn ang="0">
                <a:pos x="connsiteX0" y="connsiteY0"/>
              </a:cxn>
              <a:cxn ang="0">
                <a:pos x="connsiteX1" y="connsiteY1"/>
              </a:cxn>
              <a:cxn ang="0">
                <a:pos x="connsiteX2" y="connsiteY2"/>
              </a:cxn>
              <a:cxn ang="0">
                <a:pos x="connsiteX3" y="connsiteY3"/>
              </a:cxn>
            </a:cxnLst>
            <a:rect l="l" t="t" r="r" b="b"/>
            <a:pathLst>
              <a:path w="4394439" h="2078930">
                <a:moveTo>
                  <a:pt x="0" y="0"/>
                </a:moveTo>
                <a:lnTo>
                  <a:pt x="4270554" y="0"/>
                </a:lnTo>
                <a:lnTo>
                  <a:pt x="4394439" y="1771640"/>
                </a:lnTo>
                <a:lnTo>
                  <a:pt x="0" y="2078930"/>
                </a:lnTo>
                <a:close/>
              </a:path>
            </a:pathLst>
          </a:custGeom>
        </p:spPr>
      </p:pic>
      <p:pic>
        <p:nvPicPr>
          <p:cNvPr id="9" name="Graphic 8">
            <a:extLst>
              <a:ext uri="{FF2B5EF4-FFF2-40B4-BE49-F238E27FC236}">
                <a16:creationId xmlns:a16="http://schemas.microsoft.com/office/drawing/2014/main" id="{1DB9BE8A-59D0-466C-AA8B-2BBAB4D31CA3}"/>
              </a:ext>
            </a:extLst>
          </p:cNvPr>
          <p:cNvPicPr>
            <a:picLocks noChangeAspect="1"/>
          </p:cNvPicPr>
          <p:nvPr userDrawn="1"/>
        </p:nvPicPr>
        <p:blipFill rotWithShape="1">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rcRect b="19369"/>
          <a:stretch/>
        </p:blipFill>
        <p:spPr>
          <a:xfrm>
            <a:off x="629908" y="269087"/>
            <a:ext cx="3780000" cy="1162390"/>
          </a:xfrm>
          <a:prstGeom prst="rect">
            <a:avLst/>
          </a:prstGeom>
        </p:spPr>
      </p:pic>
      <p:pic>
        <p:nvPicPr>
          <p:cNvPr id="10" name="Graphic 9">
            <a:extLst>
              <a:ext uri="{FF2B5EF4-FFF2-40B4-BE49-F238E27FC236}">
                <a16:creationId xmlns:a16="http://schemas.microsoft.com/office/drawing/2014/main" id="{7CAD5E66-9439-4AA7-86D7-A58EBD8398FC}"/>
              </a:ext>
            </a:extLst>
          </p:cNvPr>
          <p:cNvPicPr>
            <a:picLocks noChangeAspect="1"/>
          </p:cNvPicPr>
          <p:nvPr userDrawn="1"/>
        </p:nvPicPr>
        <p:blipFill rotWithShape="1">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rcRect t="82515"/>
          <a:stretch/>
        </p:blipFill>
        <p:spPr>
          <a:xfrm>
            <a:off x="4638258" y="873859"/>
            <a:ext cx="6102000" cy="406924"/>
          </a:xfrm>
          <a:prstGeom prst="rect">
            <a:avLst/>
          </a:prstGeom>
        </p:spPr>
      </p:pic>
    </p:spTree>
    <p:extLst>
      <p:ext uri="{BB962C8B-B14F-4D97-AF65-F5344CB8AC3E}">
        <p14:creationId xmlns:p14="http://schemas.microsoft.com/office/powerpoint/2010/main" val="7636025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ps - NL">
    <p:spTree>
      <p:nvGrpSpPr>
        <p:cNvPr id="1" name=""/>
        <p:cNvGrpSpPr/>
        <p:nvPr/>
      </p:nvGrpSpPr>
      <p:grpSpPr>
        <a:xfrm>
          <a:off x="0" y="0"/>
          <a:ext cx="0" cy="0"/>
          <a:chOff x="0" y="0"/>
          <a:chExt cx="0" cy="0"/>
        </a:xfrm>
      </p:grpSpPr>
      <p:sp>
        <p:nvSpPr>
          <p:cNvPr id="8" name="Tekstvak 7">
            <a:extLst>
              <a:ext uri="{FF2B5EF4-FFF2-40B4-BE49-F238E27FC236}">
                <a16:creationId xmlns:a16="http://schemas.microsoft.com/office/drawing/2014/main" id="{7F6C835A-E5AB-4015-8AB1-67D1796AA557}"/>
              </a:ext>
            </a:extLst>
          </p:cNvPr>
          <p:cNvSpPr txBox="1"/>
          <p:nvPr userDrawn="1"/>
        </p:nvSpPr>
        <p:spPr>
          <a:xfrm>
            <a:off x="4511675" y="4045093"/>
            <a:ext cx="3168647" cy="1933991"/>
          </a:xfrm>
          <a:prstGeom prst="rect">
            <a:avLst/>
          </a:prstGeom>
          <a:noFill/>
          <a:ln w="19050">
            <a:noFill/>
          </a:ln>
        </p:spPr>
        <p:style>
          <a:lnRef idx="2">
            <a:schemeClr val="accent4">
              <a:shade val="50000"/>
            </a:schemeClr>
          </a:lnRef>
          <a:fillRef idx="1">
            <a:schemeClr val="accent4"/>
          </a:fillRef>
          <a:effectRef idx="0">
            <a:schemeClr val="accent4"/>
          </a:effectRef>
          <a:fontRef idx="minor">
            <a:schemeClr val="lt1"/>
          </a:fontRef>
        </p:style>
        <p:txBody>
          <a:bodyPr wrap="square" lIns="0" tIns="50673" rIns="0" bIns="50673" rtlCol="0" anchor="b" anchorCtr="0">
            <a:spAutoFit/>
          </a:bodyPr>
          <a:lstStyle/>
          <a:p>
            <a:pPr marL="0" indent="0" algn="l" defTabSz="914400" rtl="0" eaLnBrk="1" latinLnBrk="0" hangingPunct="1">
              <a:lnSpc>
                <a:spcPct val="114000"/>
              </a:lnSpc>
              <a:buFont typeface="+mj-lt"/>
              <a:buNone/>
            </a:pPr>
            <a:r>
              <a:rPr lang="nl-NL" sz="1050" b="1" kern="1200" cap="all" spc="60" baseline="0" noProof="1">
                <a:solidFill>
                  <a:schemeClr val="accent1"/>
                </a:solidFill>
                <a:latin typeface="+mn-lt"/>
                <a:ea typeface="Tahoma" panose="020B0604030504040204" pitchFamily="34" charset="0"/>
                <a:cs typeface="Calibri" panose="020F0502020204030204" pitchFamily="34" charset="0"/>
              </a:rPr>
              <a:t>Achteraf een ANDERE DIA-INDEling KIEZEN</a:t>
            </a:r>
          </a:p>
          <a:p>
            <a:pPr marL="0" marR="0" lvl="0" indent="0" algn="l" defTabSz="914400" rtl="0" eaLnBrk="1" fontAlgn="auto" latinLnBrk="0" hangingPunct="1">
              <a:lnSpc>
                <a:spcPct val="114000"/>
              </a:lnSpc>
              <a:spcBef>
                <a:spcPts val="0"/>
              </a:spcBef>
              <a:spcAft>
                <a:spcPts val="0"/>
              </a:spcAft>
              <a:buClrTx/>
              <a:buSzTx/>
              <a:buFont typeface="+mj-lt"/>
              <a:buNone/>
              <a:tabLst/>
              <a:defRPr/>
            </a:pPr>
            <a:r>
              <a:rPr lang="nl-NL" sz="1050">
                <a:solidFill>
                  <a:srgbClr val="515F67"/>
                </a:solidFill>
                <a:latin typeface="+mn-lt"/>
              </a:rPr>
              <a:t>Je kunt achteraf een andere dia-indeling kiezen zonder dat de inhoud van de dia verloren gaat. Bijvoorbeeld als je wilt switchen tussen ‘</a:t>
            </a:r>
            <a:r>
              <a:rPr lang="nl-NL" sz="1050" err="1">
                <a:solidFill>
                  <a:srgbClr val="515F67"/>
                </a:solidFill>
                <a:latin typeface="+mn-lt"/>
              </a:rPr>
              <a:t>Titeldia</a:t>
            </a:r>
            <a:r>
              <a:rPr lang="nl-NL" sz="1050">
                <a:solidFill>
                  <a:srgbClr val="515F67"/>
                </a:solidFill>
                <a:latin typeface="+mn-lt"/>
              </a:rPr>
              <a:t> groen’ en ‘</a:t>
            </a:r>
            <a:r>
              <a:rPr lang="nl-NL" sz="1050" err="1">
                <a:solidFill>
                  <a:srgbClr val="515F67"/>
                </a:solidFill>
                <a:latin typeface="+mn-lt"/>
              </a:rPr>
              <a:t>Titeldia</a:t>
            </a:r>
            <a:r>
              <a:rPr lang="nl-NL" sz="1050">
                <a:solidFill>
                  <a:srgbClr val="515F67"/>
                </a:solidFill>
                <a:latin typeface="+mn-lt"/>
              </a:rPr>
              <a:t> oranje’. </a:t>
            </a:r>
          </a:p>
          <a:p>
            <a:pPr marL="144000" indent="-144000">
              <a:lnSpc>
                <a:spcPct val="114000"/>
              </a:lnSpc>
              <a:buFont typeface="+mj-lt"/>
              <a:buAutoNum type="arabicPeriod"/>
            </a:pPr>
            <a:r>
              <a:rPr lang="nl-NL" sz="1050" baseline="0" noProof="1">
                <a:solidFill>
                  <a:srgbClr val="4C5960"/>
                </a:solidFill>
                <a:latin typeface="+mn-lt"/>
                <a:ea typeface="Tahoma" panose="020B0604030504040204" pitchFamily="34" charset="0"/>
                <a:cs typeface="Calibri Light" panose="020F0302020204030204" pitchFamily="34" charset="0"/>
              </a:rPr>
              <a:t>Klik op de dia die je wilt wijzigen.</a:t>
            </a:r>
          </a:p>
          <a:p>
            <a:pPr marL="144000" indent="-144000">
              <a:lnSpc>
                <a:spcPct val="114000"/>
              </a:lnSpc>
              <a:buFont typeface="+mj-lt"/>
              <a:buAutoNum type="arabicPeriod"/>
            </a:pPr>
            <a:r>
              <a:rPr lang="nl-NL" sz="1050" baseline="0" noProof="1">
                <a:solidFill>
                  <a:srgbClr val="4C5960"/>
                </a:solidFill>
                <a:latin typeface="+mn-lt"/>
                <a:ea typeface="Tahoma" panose="020B0604030504040204" pitchFamily="34" charset="0"/>
                <a:cs typeface="Calibri Light" panose="020F0302020204030204" pitchFamily="34" charset="0"/>
              </a:rPr>
              <a:t>Klik op de knop </a:t>
            </a:r>
            <a:r>
              <a:rPr lang="nl-NL" sz="1050" b="1" kern="1200" baseline="0" noProof="1">
                <a:solidFill>
                  <a:srgbClr val="4C5960"/>
                </a:solidFill>
                <a:latin typeface="+mn-lt"/>
                <a:ea typeface="Tahoma" panose="020B0604030504040204" pitchFamily="34" charset="0"/>
                <a:cs typeface="Calibri" panose="020F0502020204030204" pitchFamily="34" charset="0"/>
              </a:rPr>
              <a:t>Indeling</a:t>
            </a:r>
            <a:r>
              <a:rPr lang="nl-NL" sz="1050" b="0" baseline="0" noProof="1">
                <a:solidFill>
                  <a:srgbClr val="4C5960"/>
                </a:solidFill>
                <a:latin typeface="+mn-lt"/>
                <a:ea typeface="Tahoma" panose="020B0604030504040204" pitchFamily="34" charset="0"/>
                <a:cs typeface="Calibri Light" panose="020F0302020204030204" pitchFamily="34" charset="0"/>
              </a:rPr>
              <a:t>. </a:t>
            </a:r>
          </a:p>
          <a:p>
            <a:pPr marL="144000" indent="-144000">
              <a:lnSpc>
                <a:spcPct val="114000"/>
              </a:lnSpc>
              <a:buFont typeface="+mj-lt"/>
              <a:buAutoNum type="arabicPeriod"/>
            </a:pPr>
            <a:r>
              <a:rPr lang="nl-NL" sz="1050" b="0" baseline="0" noProof="1">
                <a:solidFill>
                  <a:srgbClr val="4C5960"/>
                </a:solidFill>
                <a:latin typeface="+mn-lt"/>
                <a:ea typeface="Tahoma" panose="020B0604030504040204" pitchFamily="34" charset="0"/>
                <a:cs typeface="Calibri Light" panose="020F0302020204030204" pitchFamily="34" charset="0"/>
              </a:rPr>
              <a:t>Kies de gewenste indeling.</a:t>
            </a:r>
          </a:p>
          <a:p>
            <a:pPr marL="144000" indent="-144000">
              <a:lnSpc>
                <a:spcPct val="114000"/>
              </a:lnSpc>
              <a:buFont typeface="+mj-lt"/>
              <a:buAutoNum type="arabicPeriod"/>
            </a:pPr>
            <a:endParaRPr lang="nl-NL" sz="1050" b="0" baseline="0" noProof="1">
              <a:solidFill>
                <a:srgbClr val="4C5960"/>
              </a:solidFill>
              <a:latin typeface="+mn-lt"/>
              <a:ea typeface="Tahoma" panose="020B0604030504040204" pitchFamily="34" charset="0"/>
              <a:cs typeface="Calibri Light" panose="020F0302020204030204" pitchFamily="34" charset="0"/>
            </a:endParaRPr>
          </a:p>
          <a:p>
            <a:pPr marL="0" marR="0" lvl="0" indent="0" algn="l" defTabSz="914400" rtl="0" eaLnBrk="1" fontAlgn="auto" latinLnBrk="0" hangingPunct="1">
              <a:lnSpc>
                <a:spcPct val="114000"/>
              </a:lnSpc>
              <a:spcBef>
                <a:spcPts val="0"/>
              </a:spcBef>
              <a:spcAft>
                <a:spcPts val="0"/>
              </a:spcAft>
              <a:buClrTx/>
              <a:buSzTx/>
              <a:buFont typeface="+mj-lt"/>
              <a:buNone/>
              <a:tabLst/>
              <a:defRPr/>
            </a:pPr>
            <a:r>
              <a:rPr lang="nl-NL" sz="1050" b="1">
                <a:solidFill>
                  <a:srgbClr val="515F67"/>
                </a:solidFill>
                <a:latin typeface="+mn-lt"/>
                <a:cs typeface="Calibri" panose="020F0502020204030204" pitchFamily="34" charset="0"/>
              </a:rPr>
              <a:t>TIP: </a:t>
            </a:r>
            <a:r>
              <a:rPr lang="nl-NL" sz="1050">
                <a:solidFill>
                  <a:srgbClr val="515F67"/>
                </a:solidFill>
                <a:latin typeface="+mn-lt"/>
              </a:rPr>
              <a:t>Klik op de knop </a:t>
            </a:r>
            <a:r>
              <a:rPr lang="nl-NL" sz="1050" b="1">
                <a:solidFill>
                  <a:srgbClr val="515F67"/>
                </a:solidFill>
                <a:latin typeface="+mn-lt"/>
                <a:cs typeface="Calibri" panose="020F0502020204030204" pitchFamily="34" charset="0"/>
              </a:rPr>
              <a:t>Opnieuw instellen </a:t>
            </a:r>
            <a:r>
              <a:rPr lang="nl-NL" sz="1050">
                <a:solidFill>
                  <a:srgbClr val="515F67"/>
                </a:solidFill>
                <a:latin typeface="+mn-lt"/>
              </a:rPr>
              <a:t>als de foto- en/of tekstvakken niet meer op de juiste positie staan.</a:t>
            </a:r>
          </a:p>
        </p:txBody>
      </p:sp>
      <p:sp>
        <p:nvSpPr>
          <p:cNvPr id="3" name="Tekstvak 2">
            <a:extLst>
              <a:ext uri="{FF2B5EF4-FFF2-40B4-BE49-F238E27FC236}">
                <a16:creationId xmlns:a16="http://schemas.microsoft.com/office/drawing/2014/main" id="{A4856509-6E3C-49C4-9ED7-5C0E9C856DF7}"/>
              </a:ext>
            </a:extLst>
          </p:cNvPr>
          <p:cNvSpPr txBox="1"/>
          <p:nvPr userDrawn="1"/>
        </p:nvSpPr>
        <p:spPr>
          <a:xfrm>
            <a:off x="8543925" y="676451"/>
            <a:ext cx="3205161" cy="828688"/>
          </a:xfrm>
          <a:prstGeom prst="rect">
            <a:avLst/>
          </a:prstGeom>
          <a:noFill/>
          <a:ln w="19050">
            <a:noFill/>
          </a:ln>
        </p:spPr>
        <p:style>
          <a:lnRef idx="2">
            <a:schemeClr val="accent4">
              <a:shade val="50000"/>
            </a:schemeClr>
          </a:lnRef>
          <a:fillRef idx="1">
            <a:schemeClr val="accent4"/>
          </a:fillRef>
          <a:effectRef idx="0">
            <a:schemeClr val="accent4"/>
          </a:effectRef>
          <a:fontRef idx="minor">
            <a:schemeClr val="lt1"/>
          </a:fontRef>
        </p:style>
        <p:txBody>
          <a:bodyPr wrap="square" lIns="0" tIns="50673" rIns="0" bIns="50673" rtlCol="0">
            <a:spAutoFit/>
          </a:bodyPr>
          <a:lstStyle/>
          <a:p>
            <a:pPr marL="0" indent="0" algn="l" defTabSz="914400" rtl="0" eaLnBrk="1" latinLnBrk="0" hangingPunct="1">
              <a:lnSpc>
                <a:spcPct val="114000"/>
              </a:lnSpc>
              <a:buFont typeface="+mj-lt"/>
              <a:buNone/>
            </a:pPr>
            <a:r>
              <a:rPr lang="nl-NL" sz="1050" b="1" kern="1200" cap="all" spc="60" baseline="0" noProof="1">
                <a:solidFill>
                  <a:schemeClr val="accent1"/>
                </a:solidFill>
                <a:latin typeface="+mn-lt"/>
                <a:ea typeface="Tahoma" panose="020B0604030504040204" pitchFamily="34" charset="0"/>
                <a:cs typeface="Calibri" panose="020F0502020204030204" pitchFamily="34" charset="0"/>
              </a:rPr>
              <a:t>Tekstopmaak</a:t>
            </a:r>
          </a:p>
          <a:p>
            <a:pPr marL="0" indent="0" algn="l" defTabSz="914400" rtl="0" eaLnBrk="1" latinLnBrk="0" hangingPunct="1">
              <a:lnSpc>
                <a:spcPct val="114000"/>
              </a:lnSpc>
              <a:buFont typeface="+mj-lt"/>
              <a:buNone/>
            </a:pPr>
            <a:r>
              <a:rPr lang="nl-NL" sz="1050" kern="1200" baseline="0" noProof="1">
                <a:solidFill>
                  <a:srgbClr val="4C5960"/>
                </a:solidFill>
                <a:latin typeface="+mn-lt"/>
                <a:ea typeface="Tahoma" panose="020B0604030504040204" pitchFamily="34" charset="0"/>
                <a:cs typeface="Calibri Light" panose="020F0302020204030204" pitchFamily="34" charset="0"/>
              </a:rPr>
              <a:t>Gebruik de knoppen </a:t>
            </a:r>
            <a:r>
              <a:rPr lang="nl-NL" sz="1050" b="1" kern="1200" baseline="0" noProof="1">
                <a:solidFill>
                  <a:srgbClr val="4C5960"/>
                </a:solidFill>
                <a:latin typeface="+mn-lt"/>
                <a:ea typeface="Tahoma" panose="020B0604030504040204" pitchFamily="34" charset="0"/>
                <a:cs typeface="Calibri" panose="020F0502020204030204" pitchFamily="34" charset="0"/>
              </a:rPr>
              <a:t>Vorige tekstopmaak  </a:t>
            </a:r>
            <a:r>
              <a:rPr lang="nl-NL" sz="1050" b="0" kern="1200" baseline="0" noProof="1">
                <a:solidFill>
                  <a:srgbClr val="4C5960"/>
                </a:solidFill>
                <a:latin typeface="+mn-lt"/>
                <a:ea typeface="Tahoma" panose="020B0604030504040204" pitchFamily="34" charset="0"/>
                <a:cs typeface="Calibri" panose="020F0502020204030204" pitchFamily="34" charset="0"/>
              </a:rPr>
              <a:t>of</a:t>
            </a:r>
            <a:r>
              <a:rPr lang="nl-NL" sz="1050" b="1" kern="1200" baseline="0" noProof="1">
                <a:solidFill>
                  <a:srgbClr val="4C5960"/>
                </a:solidFill>
                <a:latin typeface="+mn-lt"/>
                <a:ea typeface="Tahoma" panose="020B0604030504040204" pitchFamily="34" charset="0"/>
                <a:cs typeface="Calibri" panose="020F0502020204030204" pitchFamily="34" charset="0"/>
              </a:rPr>
              <a:t> Volgende tekstopmaak</a:t>
            </a:r>
            <a:r>
              <a:rPr lang="nl-NL" sz="1050" kern="1200" baseline="0" noProof="1">
                <a:solidFill>
                  <a:srgbClr val="4C5960"/>
                </a:solidFill>
                <a:latin typeface="+mn-lt"/>
                <a:ea typeface="Tahoma" panose="020B0604030504040204" pitchFamily="34" charset="0"/>
                <a:cs typeface="Calibri Light" panose="020F0302020204030204" pitchFamily="34" charset="0"/>
              </a:rPr>
              <a:t> om de juiste tekstopmaak te kiezen. </a:t>
            </a:r>
          </a:p>
          <a:p>
            <a:pPr marL="0" indent="0" algn="l" defTabSz="914400" rtl="0" eaLnBrk="1" latinLnBrk="0" hangingPunct="1">
              <a:lnSpc>
                <a:spcPct val="114000"/>
              </a:lnSpc>
              <a:buFont typeface="+mj-lt"/>
              <a:buNone/>
            </a:pPr>
            <a:r>
              <a:rPr lang="nl-NL" sz="1050" kern="1200" baseline="0" noProof="1">
                <a:solidFill>
                  <a:srgbClr val="4C5960"/>
                </a:solidFill>
                <a:latin typeface="+mn-lt"/>
                <a:ea typeface="Tahoma" panose="020B0604030504040204" pitchFamily="34" charset="0"/>
                <a:cs typeface="Calibri Light" panose="020F0302020204030204" pitchFamily="34" charset="0"/>
              </a:rPr>
              <a:t>Je kunt kiezen uit de volgende tekstopmaak-niveaus: </a:t>
            </a:r>
          </a:p>
        </p:txBody>
      </p:sp>
      <p:sp>
        <p:nvSpPr>
          <p:cNvPr id="11" name="Tekstvak 10">
            <a:extLst>
              <a:ext uri="{FF2B5EF4-FFF2-40B4-BE49-F238E27FC236}">
                <a16:creationId xmlns:a16="http://schemas.microsoft.com/office/drawing/2014/main" id="{64A18803-CB57-467B-813D-1C72F2C8BA22}"/>
              </a:ext>
            </a:extLst>
          </p:cNvPr>
          <p:cNvSpPr txBox="1"/>
          <p:nvPr userDrawn="1"/>
        </p:nvSpPr>
        <p:spPr>
          <a:xfrm>
            <a:off x="442914" y="676451"/>
            <a:ext cx="3198232" cy="828688"/>
          </a:xfrm>
          <a:prstGeom prst="rect">
            <a:avLst/>
          </a:prstGeom>
          <a:noFill/>
          <a:ln w="19050">
            <a:noFill/>
          </a:ln>
        </p:spPr>
        <p:style>
          <a:lnRef idx="2">
            <a:schemeClr val="accent4">
              <a:shade val="50000"/>
            </a:schemeClr>
          </a:lnRef>
          <a:fillRef idx="1">
            <a:schemeClr val="accent4"/>
          </a:fillRef>
          <a:effectRef idx="0">
            <a:schemeClr val="accent4"/>
          </a:effectRef>
          <a:fontRef idx="minor">
            <a:schemeClr val="lt1"/>
          </a:fontRef>
        </p:style>
        <p:txBody>
          <a:bodyPr wrap="square" lIns="0" tIns="50673" rIns="0" bIns="50673" rtlCol="0">
            <a:spAutoFit/>
          </a:bodyPr>
          <a:lstStyle/>
          <a:p>
            <a:pPr marL="0" indent="0" algn="l" defTabSz="914400" rtl="0" eaLnBrk="1" latinLnBrk="0" hangingPunct="1">
              <a:lnSpc>
                <a:spcPct val="114000"/>
              </a:lnSpc>
              <a:buFont typeface="+mj-lt"/>
              <a:buNone/>
            </a:pPr>
            <a:r>
              <a:rPr lang="nl-NL" sz="1050" b="1" kern="1200" cap="all" spc="60" baseline="0" noProof="1">
                <a:solidFill>
                  <a:schemeClr val="accent1"/>
                </a:solidFill>
                <a:latin typeface="+mn-lt"/>
                <a:ea typeface="Tahoma" panose="020B0604030504040204" pitchFamily="34" charset="0"/>
                <a:cs typeface="Calibri" panose="020F0502020204030204" pitchFamily="34" charset="0"/>
              </a:rPr>
              <a:t>EXTRA TAB</a:t>
            </a:r>
          </a:p>
          <a:p>
            <a:pPr marL="0" indent="0" algn="l" defTabSz="914400" rtl="0" eaLnBrk="1" latinLnBrk="0" hangingPunct="1">
              <a:lnSpc>
                <a:spcPct val="114000"/>
              </a:lnSpc>
              <a:buFont typeface="Arial" panose="020B0604020202020204" pitchFamily="34" charset="0"/>
              <a:buNone/>
            </a:pPr>
            <a:r>
              <a:rPr lang="nl-NL" sz="1050" kern="1200" baseline="0" noProof="1">
                <a:solidFill>
                  <a:srgbClr val="4C5960"/>
                </a:solidFill>
                <a:latin typeface="+mn-lt"/>
                <a:ea typeface="Tahoma" panose="020B0604030504040204" pitchFamily="34" charset="0"/>
                <a:cs typeface="Calibri Light" panose="020F0302020204030204" pitchFamily="34" charset="0"/>
              </a:rPr>
              <a:t>Bovenin het scherm staat een extra tab met de naam </a:t>
            </a:r>
            <a:br>
              <a:rPr lang="nl-NL" sz="1050" kern="1200" baseline="0" noProof="1">
                <a:solidFill>
                  <a:srgbClr val="4C5960"/>
                </a:solidFill>
                <a:latin typeface="+mn-lt"/>
                <a:ea typeface="Tahoma" panose="020B0604030504040204" pitchFamily="34" charset="0"/>
                <a:cs typeface="Calibri Light" panose="020F0302020204030204" pitchFamily="34" charset="0"/>
              </a:rPr>
            </a:br>
            <a:r>
              <a:rPr lang="nl-NL" sz="1050" b="1" kern="1200" baseline="0" noProof="1">
                <a:solidFill>
                  <a:srgbClr val="4C5960"/>
                </a:solidFill>
                <a:latin typeface="+mn-lt"/>
                <a:ea typeface="Tahoma" panose="020B0604030504040204" pitchFamily="34" charset="0"/>
                <a:cs typeface="Calibri" panose="020F0502020204030204" pitchFamily="34" charset="0"/>
              </a:rPr>
              <a:t>MIJN PRESENTATIE</a:t>
            </a:r>
            <a:r>
              <a:rPr lang="nl-NL" sz="1050" kern="1200" baseline="0" noProof="1">
                <a:solidFill>
                  <a:srgbClr val="4C5960"/>
                </a:solidFill>
                <a:latin typeface="+mn-lt"/>
                <a:ea typeface="Tahoma" panose="020B0604030504040204" pitchFamily="34" charset="0"/>
                <a:cs typeface="Calibri Light" panose="020F0302020204030204" pitchFamily="34" charset="0"/>
              </a:rPr>
              <a:t>. Op deze tab staan knoppen die handig zijn bij het samenstellen van een presentatie.</a:t>
            </a:r>
          </a:p>
        </p:txBody>
      </p:sp>
      <p:sp>
        <p:nvSpPr>
          <p:cNvPr id="27" name="Tekstvak 26">
            <a:extLst>
              <a:ext uri="{FF2B5EF4-FFF2-40B4-BE49-F238E27FC236}">
                <a16:creationId xmlns:a16="http://schemas.microsoft.com/office/drawing/2014/main" id="{8A73D80D-4C0C-4355-A8A5-5ED27B3D6889}"/>
              </a:ext>
            </a:extLst>
          </p:cNvPr>
          <p:cNvSpPr txBox="1"/>
          <p:nvPr userDrawn="1"/>
        </p:nvSpPr>
        <p:spPr>
          <a:xfrm>
            <a:off x="4518606" y="676451"/>
            <a:ext cx="3161716" cy="828688"/>
          </a:xfrm>
          <a:prstGeom prst="rect">
            <a:avLst/>
          </a:prstGeom>
          <a:noFill/>
          <a:ln w="19050">
            <a:noFill/>
          </a:ln>
        </p:spPr>
        <p:style>
          <a:lnRef idx="2">
            <a:schemeClr val="accent4">
              <a:shade val="50000"/>
            </a:schemeClr>
          </a:lnRef>
          <a:fillRef idx="1">
            <a:schemeClr val="accent4"/>
          </a:fillRef>
          <a:effectRef idx="0">
            <a:schemeClr val="accent4"/>
          </a:effectRef>
          <a:fontRef idx="minor">
            <a:schemeClr val="lt1"/>
          </a:fontRef>
        </p:style>
        <p:txBody>
          <a:bodyPr wrap="square" lIns="0" tIns="50673" rIns="0" bIns="50673" rtlCol="0">
            <a:spAutoFit/>
          </a:bodyPr>
          <a:lstStyle/>
          <a:p>
            <a:pPr marL="0" indent="0" algn="l" defTabSz="914400" rtl="0" eaLnBrk="1" latinLnBrk="0" hangingPunct="1">
              <a:lnSpc>
                <a:spcPct val="114000"/>
              </a:lnSpc>
              <a:buFont typeface="+mj-lt"/>
              <a:buNone/>
            </a:pPr>
            <a:r>
              <a:rPr lang="nl-NL" sz="1050" b="1" kern="1200" cap="all" spc="60" baseline="0" noProof="1">
                <a:solidFill>
                  <a:schemeClr val="accent1"/>
                </a:solidFill>
                <a:latin typeface="+mn-lt"/>
                <a:ea typeface="Tahoma" panose="020B0604030504040204" pitchFamily="34" charset="0"/>
                <a:cs typeface="Calibri" panose="020F0502020204030204" pitchFamily="34" charset="0"/>
              </a:rPr>
              <a:t>nieuwe DIA INVOEGEN</a:t>
            </a:r>
          </a:p>
          <a:p>
            <a:pPr marL="144000" marR="0" lvl="0" indent="-144000" algn="l" defTabSz="914400" rtl="0" eaLnBrk="1" fontAlgn="auto" latinLnBrk="0" hangingPunct="1">
              <a:lnSpc>
                <a:spcPct val="114000"/>
              </a:lnSpc>
              <a:spcBef>
                <a:spcPts val="0"/>
              </a:spcBef>
              <a:spcAft>
                <a:spcPts val="0"/>
              </a:spcAft>
              <a:buClrTx/>
              <a:buSzTx/>
              <a:buFont typeface="+mj-lt"/>
              <a:buAutoNum type="arabicPeriod"/>
              <a:tabLst/>
              <a:defRPr/>
            </a:pPr>
            <a:r>
              <a:rPr lang="nl-NL" sz="1050" b="0" baseline="0" noProof="1">
                <a:solidFill>
                  <a:srgbClr val="4C5960"/>
                </a:solidFill>
                <a:latin typeface="+mn-lt"/>
                <a:ea typeface="Tahoma" panose="020B0604030504040204" pitchFamily="34" charset="0"/>
                <a:cs typeface="Calibri Light" panose="020F0302020204030204" pitchFamily="34" charset="0"/>
              </a:rPr>
              <a:t>Klik op de knop </a:t>
            </a:r>
            <a:r>
              <a:rPr lang="nl-NL" sz="1050" b="1" baseline="0" noProof="1">
                <a:solidFill>
                  <a:srgbClr val="4C5960"/>
                </a:solidFill>
                <a:latin typeface="+mn-lt"/>
                <a:ea typeface="Tahoma" panose="020B0604030504040204" pitchFamily="34" charset="0"/>
                <a:cs typeface="Calibri" panose="020F0502020204030204" pitchFamily="34" charset="0"/>
              </a:rPr>
              <a:t>Nieuwe Dia</a:t>
            </a:r>
            <a:r>
              <a:rPr lang="nl-NL" sz="1050" b="1" baseline="0" noProof="1">
                <a:solidFill>
                  <a:srgbClr val="4C5960"/>
                </a:solidFill>
                <a:latin typeface="+mn-lt"/>
                <a:ea typeface="Tahoma" panose="020B0604030504040204" pitchFamily="34" charset="0"/>
                <a:cs typeface="Calibri Light" panose="020F0302020204030204" pitchFamily="34" charset="0"/>
              </a:rPr>
              <a:t>.</a:t>
            </a:r>
          </a:p>
          <a:p>
            <a:pPr marL="144000" marR="0" lvl="0" indent="-144000" algn="l" defTabSz="914400" rtl="0" eaLnBrk="1" fontAlgn="auto" latinLnBrk="0" hangingPunct="1">
              <a:lnSpc>
                <a:spcPct val="114000"/>
              </a:lnSpc>
              <a:spcBef>
                <a:spcPts val="0"/>
              </a:spcBef>
              <a:spcAft>
                <a:spcPts val="0"/>
              </a:spcAft>
              <a:buClrTx/>
              <a:buSzTx/>
              <a:buFont typeface="+mj-lt"/>
              <a:buAutoNum type="arabicPeriod"/>
              <a:tabLst/>
              <a:defRPr/>
            </a:pPr>
            <a:r>
              <a:rPr lang="nl-NL" sz="1050" b="0" baseline="0" noProof="1">
                <a:solidFill>
                  <a:srgbClr val="4C5960"/>
                </a:solidFill>
                <a:latin typeface="+mn-lt"/>
                <a:ea typeface="Tahoma" panose="020B0604030504040204" pitchFamily="34" charset="0"/>
                <a:cs typeface="Calibri Light" panose="020F0302020204030204" pitchFamily="34" charset="0"/>
              </a:rPr>
              <a:t>Kies de gewenste dia-indeling. </a:t>
            </a:r>
            <a:br>
              <a:rPr lang="nl-NL" sz="1050" b="0" baseline="0" noProof="1">
                <a:solidFill>
                  <a:srgbClr val="4C5960"/>
                </a:solidFill>
                <a:latin typeface="+mn-lt"/>
                <a:ea typeface="Tahoma" panose="020B0604030504040204" pitchFamily="34" charset="0"/>
                <a:cs typeface="Calibri Light" panose="020F0302020204030204" pitchFamily="34" charset="0"/>
              </a:rPr>
            </a:br>
            <a:r>
              <a:rPr lang="nl-NL" sz="1050" b="0" baseline="0" noProof="1">
                <a:solidFill>
                  <a:srgbClr val="4C5960"/>
                </a:solidFill>
                <a:latin typeface="+mn-lt"/>
                <a:ea typeface="Tahoma" panose="020B0604030504040204" pitchFamily="34" charset="0"/>
                <a:cs typeface="Calibri Light" panose="020F0302020204030204" pitchFamily="34" charset="0"/>
              </a:rPr>
              <a:t>Je kunt kiezen uit de volgende dia-indelingen:</a:t>
            </a:r>
            <a:endParaRPr lang="nl-NL" sz="1050" baseline="0" noProof="1">
              <a:solidFill>
                <a:srgbClr val="4C5960"/>
              </a:solidFill>
              <a:latin typeface="+mn-lt"/>
              <a:ea typeface="Tahoma" panose="020B0604030504040204" pitchFamily="34" charset="0"/>
              <a:cs typeface="Calibri Light" panose="020F0302020204030204" pitchFamily="34" charset="0"/>
            </a:endParaRPr>
          </a:p>
        </p:txBody>
      </p:sp>
      <p:sp>
        <p:nvSpPr>
          <p:cNvPr id="53" name="Rechthoek 52">
            <a:extLst>
              <a:ext uri="{FF2B5EF4-FFF2-40B4-BE49-F238E27FC236}">
                <a16:creationId xmlns:a16="http://schemas.microsoft.com/office/drawing/2014/main" id="{F2E55AB3-5207-4FEA-8678-46F9F11F679B}"/>
              </a:ext>
            </a:extLst>
          </p:cNvPr>
          <p:cNvSpPr>
            <a:spLocks noChangeAspect="1"/>
          </p:cNvSpPr>
          <p:nvPr userDrawn="1"/>
        </p:nvSpPr>
        <p:spPr>
          <a:xfrm>
            <a:off x="8551644" y="1836941"/>
            <a:ext cx="144000" cy="144000"/>
          </a:xfrm>
          <a:prstGeom prst="rect">
            <a:avLst/>
          </a:prstGeom>
          <a:noFill/>
          <a:ln w="3175">
            <a:solidFill>
              <a:srgbClr val="515F67">
                <a:alpha val="78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800">
                <a:solidFill>
                  <a:srgbClr val="515F67"/>
                </a:solidFill>
                <a:latin typeface="Arial" panose="020B0604020202020204" pitchFamily="34" charset="0"/>
                <a:cs typeface="Arial" panose="020B0604020202020204" pitchFamily="34" charset="0"/>
              </a:rPr>
              <a:t>1</a:t>
            </a:r>
          </a:p>
        </p:txBody>
      </p:sp>
      <p:sp>
        <p:nvSpPr>
          <p:cNvPr id="1037" name="Tekstvak 1036">
            <a:extLst>
              <a:ext uri="{FF2B5EF4-FFF2-40B4-BE49-F238E27FC236}">
                <a16:creationId xmlns:a16="http://schemas.microsoft.com/office/drawing/2014/main" id="{4185B1C2-F58B-44DE-90BF-05689F869375}"/>
              </a:ext>
            </a:extLst>
          </p:cNvPr>
          <p:cNvSpPr txBox="1"/>
          <p:nvPr userDrawn="1"/>
        </p:nvSpPr>
        <p:spPr>
          <a:xfrm>
            <a:off x="8543924" y="2780501"/>
            <a:ext cx="3205160" cy="276038"/>
          </a:xfrm>
          <a:prstGeom prst="rect">
            <a:avLst/>
          </a:prstGeom>
          <a:noFill/>
          <a:ln w="19050">
            <a:noFill/>
          </a:ln>
        </p:spPr>
        <p:style>
          <a:lnRef idx="2">
            <a:schemeClr val="accent4">
              <a:shade val="50000"/>
            </a:schemeClr>
          </a:lnRef>
          <a:fillRef idx="1">
            <a:schemeClr val="accent4"/>
          </a:fillRef>
          <a:effectRef idx="0">
            <a:schemeClr val="accent4"/>
          </a:effectRef>
          <a:fontRef idx="minor">
            <a:schemeClr val="lt1"/>
          </a:fontRef>
        </p:style>
        <p:txBody>
          <a:bodyPr wrap="square" lIns="0" tIns="50673" rIns="0" bIns="50673" rtlCol="0">
            <a:spAutoFit/>
          </a:bodyPr>
          <a:lstStyle/>
          <a:p>
            <a:pPr marL="0" indent="0" algn="l" defTabSz="914400" rtl="0" eaLnBrk="1" latinLnBrk="0" hangingPunct="1">
              <a:lnSpc>
                <a:spcPct val="114000"/>
              </a:lnSpc>
              <a:buFont typeface="+mj-lt"/>
              <a:buNone/>
            </a:pPr>
            <a:r>
              <a:rPr lang="nl-NL" sz="1050" b="1" kern="1200" baseline="0" noProof="1">
                <a:solidFill>
                  <a:srgbClr val="4C5960"/>
                </a:solidFill>
                <a:latin typeface="+mn-lt"/>
                <a:ea typeface="Tahoma" panose="020B0604030504040204" pitchFamily="34" charset="0"/>
                <a:cs typeface="Calibri Light" panose="020F0302020204030204" pitchFamily="34" charset="0"/>
              </a:rPr>
              <a:t>Gebruik niet de Tab-toets of Opsommingstoets!</a:t>
            </a:r>
          </a:p>
        </p:txBody>
      </p:sp>
      <p:sp>
        <p:nvSpPr>
          <p:cNvPr id="1040" name="Rechthoek 1039">
            <a:extLst>
              <a:ext uri="{FF2B5EF4-FFF2-40B4-BE49-F238E27FC236}">
                <a16:creationId xmlns:a16="http://schemas.microsoft.com/office/drawing/2014/main" id="{9DD48F04-4B36-4531-87F2-FEA2ACA0B016}"/>
              </a:ext>
            </a:extLst>
          </p:cNvPr>
          <p:cNvSpPr>
            <a:spLocks noChangeAspect="1"/>
          </p:cNvSpPr>
          <p:nvPr userDrawn="1"/>
        </p:nvSpPr>
        <p:spPr>
          <a:xfrm>
            <a:off x="8551643" y="2274434"/>
            <a:ext cx="144000" cy="144000"/>
          </a:xfrm>
          <a:prstGeom prst="rect">
            <a:avLst/>
          </a:prstGeom>
          <a:noFill/>
          <a:ln w="3175">
            <a:solidFill>
              <a:srgbClr val="515F67">
                <a:alpha val="78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800">
                <a:solidFill>
                  <a:srgbClr val="515F67"/>
                </a:solidFill>
                <a:latin typeface="Arial" panose="020B0604020202020204" pitchFamily="34" charset="0"/>
                <a:cs typeface="Arial" panose="020B0604020202020204" pitchFamily="34" charset="0"/>
              </a:rPr>
              <a:t>2</a:t>
            </a:r>
          </a:p>
        </p:txBody>
      </p:sp>
      <p:cxnSp>
        <p:nvCxnSpPr>
          <p:cNvPr id="1045" name="Rechte verbindingslijn 1044">
            <a:extLst>
              <a:ext uri="{FF2B5EF4-FFF2-40B4-BE49-F238E27FC236}">
                <a16:creationId xmlns:a16="http://schemas.microsoft.com/office/drawing/2014/main" id="{D7A46DEC-E632-40B8-90CB-EB693A4323EC}"/>
              </a:ext>
            </a:extLst>
          </p:cNvPr>
          <p:cNvCxnSpPr>
            <a:cxnSpLocks/>
          </p:cNvCxnSpPr>
          <p:nvPr userDrawn="1"/>
        </p:nvCxnSpPr>
        <p:spPr>
          <a:xfrm>
            <a:off x="4079875" y="577507"/>
            <a:ext cx="0" cy="6005136"/>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101" name="Rechte verbindingslijn 100">
            <a:extLst>
              <a:ext uri="{FF2B5EF4-FFF2-40B4-BE49-F238E27FC236}">
                <a16:creationId xmlns:a16="http://schemas.microsoft.com/office/drawing/2014/main" id="{B2C9C308-43B2-4377-ADCC-E5D1C9118B77}"/>
              </a:ext>
            </a:extLst>
          </p:cNvPr>
          <p:cNvCxnSpPr>
            <a:cxnSpLocks/>
          </p:cNvCxnSpPr>
          <p:nvPr userDrawn="1"/>
        </p:nvCxnSpPr>
        <p:spPr>
          <a:xfrm>
            <a:off x="8122945" y="545400"/>
            <a:ext cx="0" cy="6005136"/>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1049" name="Tekstvak 22">
            <a:extLst>
              <a:ext uri="{FF2B5EF4-FFF2-40B4-BE49-F238E27FC236}">
                <a16:creationId xmlns:a16="http://schemas.microsoft.com/office/drawing/2014/main" id="{0EB64284-D5BB-42E4-9F9A-C4DC655E1C11}"/>
              </a:ext>
            </a:extLst>
          </p:cNvPr>
          <p:cNvSpPr txBox="1"/>
          <p:nvPr userDrawn="1"/>
        </p:nvSpPr>
        <p:spPr>
          <a:xfrm>
            <a:off x="4079875" y="-288833"/>
            <a:ext cx="4043069" cy="288833"/>
          </a:xfrm>
          <a:prstGeom prst="rect">
            <a:avLst/>
          </a:prstGeom>
          <a:solidFill>
            <a:srgbClr val="C00000"/>
          </a:solidFill>
        </p:spPr>
        <p:txBody>
          <a:bodyPr wrap="square" rtlCol="0" anchor="ctr" anchorCtr="0">
            <a:noAutofit/>
          </a:bodyPr>
          <a:lstStyle/>
          <a:p>
            <a:pPr algn="ctr"/>
            <a:r>
              <a:rPr lang="nl-NL" sz="1200" b="1" spc="50" baseline="0" noProof="1">
                <a:solidFill>
                  <a:schemeClr val="bg1"/>
                </a:solidFill>
                <a:latin typeface="+mj-lt"/>
              </a:rPr>
              <a:t>TIPS  VOOR HET GEBRUIKEN VAN DEZE PRESENTATIE</a:t>
            </a:r>
          </a:p>
        </p:txBody>
      </p:sp>
      <p:sp>
        <p:nvSpPr>
          <p:cNvPr id="37" name="Tekstvak 36">
            <a:extLst>
              <a:ext uri="{FF2B5EF4-FFF2-40B4-BE49-F238E27FC236}">
                <a16:creationId xmlns:a16="http://schemas.microsoft.com/office/drawing/2014/main" id="{D71E8F80-8FE1-42D8-A053-BD2FDF431A6D}"/>
              </a:ext>
            </a:extLst>
          </p:cNvPr>
          <p:cNvSpPr txBox="1"/>
          <p:nvPr userDrawn="1"/>
        </p:nvSpPr>
        <p:spPr>
          <a:xfrm>
            <a:off x="8543924" y="3703030"/>
            <a:ext cx="3205163" cy="828688"/>
          </a:xfrm>
          <a:prstGeom prst="rect">
            <a:avLst/>
          </a:prstGeom>
          <a:noFill/>
          <a:ln w="19050">
            <a:noFill/>
          </a:ln>
        </p:spPr>
        <p:style>
          <a:lnRef idx="2">
            <a:schemeClr val="accent4">
              <a:shade val="50000"/>
            </a:schemeClr>
          </a:lnRef>
          <a:fillRef idx="1">
            <a:schemeClr val="accent4"/>
          </a:fillRef>
          <a:effectRef idx="0">
            <a:schemeClr val="accent4"/>
          </a:effectRef>
          <a:fontRef idx="minor">
            <a:schemeClr val="lt1"/>
          </a:fontRef>
        </p:style>
        <p:txBody>
          <a:bodyPr wrap="square" lIns="0" tIns="50673" rIns="0" bIns="50673" rtlCol="0">
            <a:spAutoFit/>
          </a:bodyPr>
          <a:lstStyle/>
          <a:p>
            <a:pPr marL="0" indent="0" algn="l" defTabSz="914400" rtl="0" eaLnBrk="1" latinLnBrk="0" hangingPunct="1">
              <a:lnSpc>
                <a:spcPct val="114000"/>
              </a:lnSpc>
              <a:buFont typeface="+mj-lt"/>
              <a:buNone/>
            </a:pPr>
            <a:r>
              <a:rPr lang="nl-NL" sz="1050" b="1" kern="1200" cap="all" spc="60" baseline="0" noProof="1">
                <a:solidFill>
                  <a:schemeClr val="accent1"/>
                </a:solidFill>
                <a:latin typeface="+mn-lt"/>
                <a:ea typeface="Tahoma" panose="020B0604030504040204" pitchFamily="34" charset="0"/>
                <a:cs typeface="Calibri" panose="020F0502020204030204" pitchFamily="34" charset="0"/>
              </a:rPr>
              <a:t>DIA’s met EEN aanpasbare SFEERfoto</a:t>
            </a:r>
          </a:p>
          <a:p>
            <a:pPr marL="0" indent="0" algn="l" defTabSz="914400" rtl="0" eaLnBrk="1" latinLnBrk="0" hangingPunct="1">
              <a:lnSpc>
                <a:spcPct val="114000"/>
              </a:lnSpc>
              <a:buFont typeface="+mj-lt"/>
              <a:buNone/>
            </a:pPr>
            <a:r>
              <a:rPr lang="nl-NL" sz="1050" kern="1200" baseline="0" noProof="1">
                <a:solidFill>
                  <a:srgbClr val="4C5960"/>
                </a:solidFill>
                <a:latin typeface="+mn-lt"/>
                <a:ea typeface="Tahoma" panose="020B0604030504040204" pitchFamily="34" charset="0"/>
                <a:cs typeface="Calibri Light" panose="020F0302020204030204" pitchFamily="34" charset="0"/>
              </a:rPr>
              <a:t>Bij dia’s met een aanpasbare sfeerfoto’s staat rechts naast de dia extra informatie over het invoegen en/of vervangen van een sfeerfoto.</a:t>
            </a:r>
          </a:p>
        </p:txBody>
      </p:sp>
      <p:pic>
        <p:nvPicPr>
          <p:cNvPr id="7" name="Afbeelding 6">
            <a:extLst>
              <a:ext uri="{FF2B5EF4-FFF2-40B4-BE49-F238E27FC236}">
                <a16:creationId xmlns:a16="http://schemas.microsoft.com/office/drawing/2014/main" id="{CDED524A-3CA9-4270-B6B8-573EF91F6DCA}"/>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42912" y="1568675"/>
            <a:ext cx="3170105" cy="681224"/>
          </a:xfrm>
          <a:prstGeom prst="rect">
            <a:avLst/>
          </a:prstGeom>
        </p:spPr>
      </p:pic>
      <p:sp>
        <p:nvSpPr>
          <p:cNvPr id="28" name="Tekstvak 27">
            <a:extLst>
              <a:ext uri="{FF2B5EF4-FFF2-40B4-BE49-F238E27FC236}">
                <a16:creationId xmlns:a16="http://schemas.microsoft.com/office/drawing/2014/main" id="{321D4660-E757-422E-AEDF-D07C5AE41244}"/>
              </a:ext>
            </a:extLst>
          </p:cNvPr>
          <p:cNvSpPr txBox="1"/>
          <p:nvPr userDrawn="1"/>
        </p:nvSpPr>
        <p:spPr>
          <a:xfrm>
            <a:off x="839789" y="4229310"/>
            <a:ext cx="2808286" cy="1749774"/>
          </a:xfrm>
          <a:prstGeom prst="rect">
            <a:avLst/>
          </a:prstGeom>
          <a:noFill/>
          <a:ln w="19050">
            <a:noFill/>
          </a:ln>
        </p:spPr>
        <p:style>
          <a:lnRef idx="2">
            <a:schemeClr val="accent4">
              <a:shade val="50000"/>
            </a:schemeClr>
          </a:lnRef>
          <a:fillRef idx="1">
            <a:schemeClr val="accent4"/>
          </a:fillRef>
          <a:effectRef idx="0">
            <a:schemeClr val="accent4"/>
          </a:effectRef>
          <a:fontRef idx="minor">
            <a:schemeClr val="lt1"/>
          </a:fontRef>
        </p:style>
        <p:txBody>
          <a:bodyPr wrap="square" lIns="0" tIns="50673" rIns="0" bIns="50673" rtlCol="0" anchor="b" anchorCtr="0">
            <a:spAutoFit/>
          </a:bodyPr>
          <a:lstStyle/>
          <a:p>
            <a:pPr marL="0" algn="l" defTabSz="914400" rtl="0" eaLnBrk="1" latinLnBrk="0" hangingPunct="1">
              <a:lnSpc>
                <a:spcPct val="114000"/>
              </a:lnSpc>
            </a:pPr>
            <a:r>
              <a:rPr lang="nl-NL" sz="1050" b="1" kern="1200" cap="all" spc="60" baseline="0" noProof="1">
                <a:solidFill>
                  <a:srgbClr val="4C5960"/>
                </a:solidFill>
                <a:latin typeface="+mn-lt"/>
                <a:ea typeface="Tahoma" panose="020B0604030504040204" pitchFamily="34" charset="0"/>
                <a:cs typeface="Calibri" panose="020F0502020204030204" pitchFamily="34" charset="0"/>
              </a:rPr>
              <a:t>DIA’s KOPIËREN vanuit een andere presentatie</a:t>
            </a:r>
          </a:p>
          <a:p>
            <a:pPr marL="0" indent="0">
              <a:lnSpc>
                <a:spcPct val="114000"/>
              </a:lnSpc>
              <a:buFont typeface="+mj-lt"/>
              <a:buNone/>
            </a:pPr>
            <a:r>
              <a:rPr lang="nl-NL" sz="1050" baseline="0" noProof="1">
                <a:solidFill>
                  <a:srgbClr val="4C5960"/>
                </a:solidFill>
                <a:latin typeface="+mn-lt"/>
                <a:ea typeface="Tahoma" panose="020B0604030504040204" pitchFamily="34" charset="0"/>
                <a:cs typeface="Calibri Light" panose="020F0302020204030204" pitchFamily="34" charset="0"/>
              </a:rPr>
              <a:t>Je kunt </a:t>
            </a:r>
            <a:r>
              <a:rPr lang="nl-NL" sz="1050" u="sng" baseline="0" noProof="1">
                <a:solidFill>
                  <a:srgbClr val="4C5960"/>
                </a:solidFill>
                <a:latin typeface="+mn-lt"/>
                <a:ea typeface="Tahoma" panose="020B0604030504040204" pitchFamily="34" charset="0"/>
                <a:cs typeface="Calibri Light" panose="020F0302020204030204" pitchFamily="34" charset="0"/>
              </a:rPr>
              <a:t>geen</a:t>
            </a:r>
            <a:r>
              <a:rPr lang="nl-NL" sz="1050" baseline="0" noProof="1">
                <a:solidFill>
                  <a:srgbClr val="4C5960"/>
                </a:solidFill>
                <a:latin typeface="+mn-lt"/>
                <a:ea typeface="Tahoma" panose="020B0604030504040204" pitchFamily="34" charset="0"/>
                <a:cs typeface="Calibri Light" panose="020F0302020204030204" pitchFamily="34" charset="0"/>
              </a:rPr>
              <a:t> complete dia’s kopiëren vanuit presentaties met een andere opmaak. </a:t>
            </a:r>
          </a:p>
          <a:p>
            <a:pPr marL="0" indent="0">
              <a:lnSpc>
                <a:spcPct val="114000"/>
              </a:lnSpc>
              <a:buFont typeface="+mj-lt"/>
              <a:buNone/>
            </a:pPr>
            <a:r>
              <a:rPr lang="nl-NL" sz="1050" baseline="0" noProof="1">
                <a:solidFill>
                  <a:srgbClr val="4C5960"/>
                </a:solidFill>
                <a:latin typeface="+mn-lt"/>
                <a:ea typeface="Tahoma" panose="020B0604030504040204" pitchFamily="34" charset="0"/>
                <a:cs typeface="Calibri Light" panose="020F0302020204030204" pitchFamily="34" charset="0"/>
              </a:rPr>
              <a:t>Voeg in dat geval een nieuwe dia in en kopieer de tekst één voor één vanuit de ‘oude’ presentatie naar de nieuwe dia. Plak de tekst met de knop </a:t>
            </a:r>
            <a:r>
              <a:rPr lang="nl-NL" sz="1050" b="1" kern="1200" baseline="0" noProof="1">
                <a:solidFill>
                  <a:srgbClr val="4C5960"/>
                </a:solidFill>
                <a:latin typeface="+mn-lt"/>
                <a:ea typeface="Tahoma" panose="020B0604030504040204" pitchFamily="34" charset="0"/>
                <a:cs typeface="Calibri" panose="020F0502020204030204" pitchFamily="34" charset="0"/>
              </a:rPr>
              <a:t>Alleen</a:t>
            </a:r>
            <a:r>
              <a:rPr lang="nl-NL" sz="1050" baseline="0" noProof="1">
                <a:solidFill>
                  <a:srgbClr val="4C5960"/>
                </a:solidFill>
                <a:latin typeface="+mn-lt"/>
                <a:ea typeface="Tahoma" panose="020B0604030504040204" pitchFamily="34" charset="0"/>
                <a:cs typeface="Calibri Light" panose="020F0302020204030204" pitchFamily="34" charset="0"/>
              </a:rPr>
              <a:t> </a:t>
            </a:r>
            <a:r>
              <a:rPr lang="nl-NL" sz="1050" b="1" kern="1200" baseline="0" noProof="1">
                <a:solidFill>
                  <a:srgbClr val="4C5960"/>
                </a:solidFill>
                <a:latin typeface="+mn-lt"/>
                <a:ea typeface="Tahoma" panose="020B0604030504040204" pitchFamily="34" charset="0"/>
                <a:cs typeface="Calibri" panose="020F0502020204030204" pitchFamily="34" charset="0"/>
              </a:rPr>
              <a:t>tekst</a:t>
            </a:r>
            <a:r>
              <a:rPr lang="nl-NL" sz="1050" baseline="0" noProof="1">
                <a:solidFill>
                  <a:srgbClr val="4C5960"/>
                </a:solidFill>
                <a:latin typeface="+mn-lt"/>
                <a:ea typeface="Tahoma" panose="020B0604030504040204" pitchFamily="34" charset="0"/>
                <a:cs typeface="Calibri Light" panose="020F0302020204030204" pitchFamily="34" charset="0"/>
              </a:rPr>
              <a:t> </a:t>
            </a:r>
            <a:r>
              <a:rPr lang="nl-NL" sz="1050" b="1" kern="1200" baseline="0" noProof="1">
                <a:solidFill>
                  <a:srgbClr val="4C5960"/>
                </a:solidFill>
                <a:latin typeface="+mn-lt"/>
                <a:ea typeface="Tahoma" panose="020B0604030504040204" pitchFamily="34" charset="0"/>
                <a:cs typeface="Calibri" panose="020F0502020204030204" pitchFamily="34" charset="0"/>
              </a:rPr>
              <a:t>behouden</a:t>
            </a:r>
            <a:r>
              <a:rPr lang="nl-NL" sz="1050" baseline="0" noProof="1">
                <a:solidFill>
                  <a:srgbClr val="4C5960"/>
                </a:solidFill>
                <a:latin typeface="+mn-lt"/>
                <a:ea typeface="Tahoma" panose="020B0604030504040204" pitchFamily="34" charset="0"/>
                <a:cs typeface="Calibri Light" panose="020F0302020204030204" pitchFamily="34" charset="0"/>
              </a:rPr>
              <a:t>. Kies vervolgens de juiste tekstopmaak (zie TEKSTOPMAAK).</a:t>
            </a:r>
          </a:p>
        </p:txBody>
      </p:sp>
      <p:sp>
        <p:nvSpPr>
          <p:cNvPr id="29" name="Gelijkbenige driehoek 28">
            <a:extLst>
              <a:ext uri="{FF2B5EF4-FFF2-40B4-BE49-F238E27FC236}">
                <a16:creationId xmlns:a16="http://schemas.microsoft.com/office/drawing/2014/main" id="{C898FCFA-86A3-4B52-9616-360AB0081561}"/>
              </a:ext>
            </a:extLst>
          </p:cNvPr>
          <p:cNvSpPr>
            <a:spLocks noChangeAspect="1"/>
          </p:cNvSpPr>
          <p:nvPr userDrawn="1"/>
        </p:nvSpPr>
        <p:spPr>
          <a:xfrm>
            <a:off x="442912" y="4229310"/>
            <a:ext cx="216000" cy="216000"/>
          </a:xfrm>
          <a:prstGeom prst="triangl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tIns="0" rtlCol="0" anchor="ctr"/>
          <a:lstStyle/>
          <a:p>
            <a:pPr algn="ctr"/>
            <a:r>
              <a:rPr lang="nl-NL" sz="1100">
                <a:latin typeface="Arial Black" panose="020B0A04020102020204" pitchFamily="34" charset="0"/>
              </a:rPr>
              <a:t>!</a:t>
            </a:r>
          </a:p>
        </p:txBody>
      </p:sp>
      <p:pic>
        <p:nvPicPr>
          <p:cNvPr id="5" name="Afbeelding 4" descr="Afbeelding met tafel&#10;&#10;Automatisch gegenereerde beschrijving">
            <a:extLst>
              <a:ext uri="{FF2B5EF4-FFF2-40B4-BE49-F238E27FC236}">
                <a16:creationId xmlns:a16="http://schemas.microsoft.com/office/drawing/2014/main" id="{0C93AEDD-60DF-46FA-91BF-8FB6037EFEEE}"/>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l="7177"/>
          <a:stretch/>
        </p:blipFill>
        <p:spPr>
          <a:xfrm>
            <a:off x="8835391" y="1747455"/>
            <a:ext cx="1152777" cy="881351"/>
          </a:xfrm>
          <a:prstGeom prst="rect">
            <a:avLst/>
          </a:prstGeom>
        </p:spPr>
      </p:pic>
      <p:pic>
        <p:nvPicPr>
          <p:cNvPr id="9" name="Afbeelding 8">
            <a:extLst>
              <a:ext uri="{FF2B5EF4-FFF2-40B4-BE49-F238E27FC236}">
                <a16:creationId xmlns:a16="http://schemas.microsoft.com/office/drawing/2014/main" id="{2ECF718A-2F73-42D5-B094-2CB2C7B8F927}"/>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4500854" y="1655703"/>
            <a:ext cx="3256245" cy="2094927"/>
          </a:xfrm>
          <a:prstGeom prst="rect">
            <a:avLst/>
          </a:prstGeom>
        </p:spPr>
      </p:pic>
    </p:spTree>
    <p:extLst>
      <p:ext uri="{BB962C8B-B14F-4D97-AF65-F5344CB8AC3E}">
        <p14:creationId xmlns:p14="http://schemas.microsoft.com/office/powerpoint/2010/main" val="3957017922"/>
      </p:ext>
    </p:extLst>
  </p:cSld>
  <p:clrMapOvr>
    <a:masterClrMapping/>
  </p:clrMapOvr>
  <p:extLst>
    <p:ext uri="{DCECCB84-F9BA-43D5-87BE-67443E8EF086}">
      <p15:sldGuideLst xmlns:p15="http://schemas.microsoft.com/office/powerpoint/2012/main">
        <p15:guide id="1" orient="horz" pos="2160">
          <p15:clr>
            <a:srgbClr val="FBAE40"/>
          </p15:clr>
        </p15:guide>
        <p15:guide id="2" pos="4838">
          <p15:clr>
            <a:srgbClr val="FBAE40"/>
          </p15:clr>
        </p15:guide>
        <p15:guide id="3" pos="2570">
          <p15:clr>
            <a:srgbClr val="FBAE40"/>
          </p15:clr>
        </p15:guide>
        <p15:guide id="4" orient="horz" pos="4110">
          <p15:clr>
            <a:srgbClr val="FBAE40"/>
          </p15:clr>
        </p15:guide>
        <p15:guide id="5" orient="horz" pos="323">
          <p15:clr>
            <a:srgbClr val="FBAE40"/>
          </p15:clr>
        </p15:guide>
        <p15:guide id="6" pos="279">
          <p15:clr>
            <a:srgbClr val="FBAE40"/>
          </p15:clr>
        </p15:guide>
        <p15:guide id="7" pos="7401">
          <p15:clr>
            <a:srgbClr val="FBAE40"/>
          </p15:clr>
        </p15:guide>
        <p15:guide id="8" pos="529">
          <p15:clr>
            <a:srgbClr val="FBAE40"/>
          </p15:clr>
        </p15:guide>
        <p15:guide id="9" pos="2842">
          <p15:clr>
            <a:srgbClr val="FBAE40"/>
          </p15:clr>
        </p15:guide>
        <p15:guide id="10" pos="5382">
          <p15:clr>
            <a:srgbClr val="FBAE40"/>
          </p15:clr>
        </p15:guide>
        <p15:guide id="12" pos="2298">
          <p15:clr>
            <a:srgbClr val="FBAE40"/>
          </p15:clr>
        </p15:guide>
        <p15:guide id="13" pos="5110">
          <p15:clr>
            <a:srgbClr val="FBAE40"/>
          </p15:clr>
        </p15:guide>
        <p15:guide id="14" pos="3840">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Titeldia oranje">
    <p:spTree>
      <p:nvGrpSpPr>
        <p:cNvPr id="1" name=""/>
        <p:cNvGrpSpPr/>
        <p:nvPr/>
      </p:nvGrpSpPr>
      <p:grpSpPr>
        <a:xfrm>
          <a:off x="0" y="0"/>
          <a:ext cx="0" cy="0"/>
          <a:chOff x="0" y="0"/>
          <a:chExt cx="0" cy="0"/>
        </a:xfrm>
      </p:grpSpPr>
      <p:sp>
        <p:nvSpPr>
          <p:cNvPr id="13" name="Rechthoek 12">
            <a:extLst>
              <a:ext uri="{FF2B5EF4-FFF2-40B4-BE49-F238E27FC236}">
                <a16:creationId xmlns:a16="http://schemas.microsoft.com/office/drawing/2014/main" id="{11131CA9-29D5-4B70-8935-5216314235CF}"/>
              </a:ext>
            </a:extLst>
          </p:cNvPr>
          <p:cNvSpPr/>
          <p:nvPr userDrawn="1"/>
        </p:nvSpPr>
        <p:spPr>
          <a:xfrm>
            <a:off x="0" y="1592262"/>
            <a:ext cx="12192000" cy="5274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 name="Titel 1"/>
          <p:cNvSpPr>
            <a:spLocks noGrp="1"/>
          </p:cNvSpPr>
          <p:nvPr>
            <p:ph type="ctrTitle" hasCustomPrompt="1"/>
          </p:nvPr>
        </p:nvSpPr>
        <p:spPr>
          <a:xfrm>
            <a:off x="2214221" y="1982182"/>
            <a:ext cx="8100000" cy="1232813"/>
          </a:xfrm>
        </p:spPr>
        <p:txBody>
          <a:bodyPr anchor="b"/>
          <a:lstStyle>
            <a:lvl1pPr algn="l">
              <a:defRPr sz="4600">
                <a:solidFill>
                  <a:schemeClr val="tx1"/>
                </a:solidFill>
              </a:defRPr>
            </a:lvl1pPr>
          </a:lstStyle>
          <a:p>
            <a:r>
              <a:rPr lang="nl-NL"/>
              <a:t>Klik voor titel presentatie</a:t>
            </a:r>
          </a:p>
        </p:txBody>
      </p:sp>
      <p:sp>
        <p:nvSpPr>
          <p:cNvPr id="3" name="Ondertitel 2"/>
          <p:cNvSpPr>
            <a:spLocks noGrp="1"/>
          </p:cNvSpPr>
          <p:nvPr>
            <p:ph type="subTitle" idx="1" hasCustomPrompt="1"/>
          </p:nvPr>
        </p:nvSpPr>
        <p:spPr>
          <a:xfrm>
            <a:off x="2214221" y="3578437"/>
            <a:ext cx="8100000" cy="1655762"/>
          </a:xfrm>
        </p:spPr>
        <p:txBody>
          <a:bodyPr/>
          <a:lstStyle>
            <a:lvl1pPr marL="0" indent="0" algn="l">
              <a:lnSpc>
                <a:spcPct val="105000"/>
              </a:lnSpc>
              <a:buNone/>
              <a:defRPr sz="32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 voor ondertitel</a:t>
            </a:r>
          </a:p>
        </p:txBody>
      </p:sp>
      <p:sp>
        <p:nvSpPr>
          <p:cNvPr id="4" name="Tijdelijke aanduiding voor datum 3"/>
          <p:cNvSpPr>
            <a:spLocks noGrp="1"/>
          </p:cNvSpPr>
          <p:nvPr>
            <p:ph type="dt" sz="half" idx="10"/>
          </p:nvPr>
        </p:nvSpPr>
        <p:spPr/>
        <p:txBody>
          <a:bodyPr/>
          <a:lstStyle/>
          <a:p>
            <a:fld id="{0C500699-B56B-4B57-A1DB-EDAA374C8D0F}" type="datetimeFigureOut">
              <a:rPr lang="nl-NL" smtClean="0"/>
              <a:t>30-11-2022</a:t>
            </a:fld>
            <a:endParaRPr lang="nl-NL"/>
          </a:p>
        </p:txBody>
      </p:sp>
      <p:sp>
        <p:nvSpPr>
          <p:cNvPr id="5" name="Tijdelijke aanduiding voor voettekst 4"/>
          <p:cNvSpPr>
            <a:spLocks noGrp="1"/>
          </p:cNvSpPr>
          <p:nvPr>
            <p:ph type="ftr" sz="quarter" idx="11"/>
          </p:nvPr>
        </p:nvSpPr>
        <p:spPr/>
        <p:txBody>
          <a:bodyPr/>
          <a:lstStyle/>
          <a:p>
            <a:endParaRPr lang="nl-NL"/>
          </a:p>
        </p:txBody>
      </p:sp>
      <p:pic>
        <p:nvPicPr>
          <p:cNvPr id="12" name="Graphic 11">
            <a:extLst>
              <a:ext uri="{FF2B5EF4-FFF2-40B4-BE49-F238E27FC236}">
                <a16:creationId xmlns:a16="http://schemas.microsoft.com/office/drawing/2014/main" id="{883B18C2-008A-4165-97D4-D4A7BD6A8143}"/>
              </a:ext>
            </a:extLst>
          </p:cNvPr>
          <p:cNvPicPr>
            <a:picLocks noChangeAspect="1"/>
          </p:cNvPicPr>
          <p:nvPr userDrawn="1"/>
        </p:nvPicPr>
        <p:blipFill rotWithShape="1">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r="63137" b="54273"/>
          <a:stretch/>
        </p:blipFill>
        <p:spPr>
          <a:xfrm rot="240000">
            <a:off x="7853988" y="4943135"/>
            <a:ext cx="4394439" cy="2078930"/>
          </a:xfrm>
          <a:custGeom>
            <a:avLst/>
            <a:gdLst>
              <a:gd name="connsiteX0" fmla="*/ 0 w 4394439"/>
              <a:gd name="connsiteY0" fmla="*/ 0 h 2078930"/>
              <a:gd name="connsiteX1" fmla="*/ 4270554 w 4394439"/>
              <a:gd name="connsiteY1" fmla="*/ 0 h 2078930"/>
              <a:gd name="connsiteX2" fmla="*/ 4394439 w 4394439"/>
              <a:gd name="connsiteY2" fmla="*/ 1771640 h 2078930"/>
              <a:gd name="connsiteX3" fmla="*/ 0 w 4394439"/>
              <a:gd name="connsiteY3" fmla="*/ 2078930 h 2078930"/>
            </a:gdLst>
            <a:ahLst/>
            <a:cxnLst>
              <a:cxn ang="0">
                <a:pos x="connsiteX0" y="connsiteY0"/>
              </a:cxn>
              <a:cxn ang="0">
                <a:pos x="connsiteX1" y="connsiteY1"/>
              </a:cxn>
              <a:cxn ang="0">
                <a:pos x="connsiteX2" y="connsiteY2"/>
              </a:cxn>
              <a:cxn ang="0">
                <a:pos x="connsiteX3" y="connsiteY3"/>
              </a:cxn>
            </a:cxnLst>
            <a:rect l="l" t="t" r="r" b="b"/>
            <a:pathLst>
              <a:path w="4394439" h="2078930">
                <a:moveTo>
                  <a:pt x="0" y="0"/>
                </a:moveTo>
                <a:lnTo>
                  <a:pt x="4270554" y="0"/>
                </a:lnTo>
                <a:lnTo>
                  <a:pt x="4394439" y="1771640"/>
                </a:lnTo>
                <a:lnTo>
                  <a:pt x="0" y="2078930"/>
                </a:lnTo>
                <a:close/>
              </a:path>
            </a:pathLst>
          </a:custGeom>
        </p:spPr>
      </p:pic>
      <p:pic>
        <p:nvPicPr>
          <p:cNvPr id="9" name="Graphic 8">
            <a:extLst>
              <a:ext uri="{FF2B5EF4-FFF2-40B4-BE49-F238E27FC236}">
                <a16:creationId xmlns:a16="http://schemas.microsoft.com/office/drawing/2014/main" id="{1DB9BE8A-59D0-466C-AA8B-2BBAB4D31CA3}"/>
              </a:ext>
            </a:extLst>
          </p:cNvPr>
          <p:cNvPicPr>
            <a:picLocks noChangeAspect="1"/>
          </p:cNvPicPr>
          <p:nvPr userDrawn="1"/>
        </p:nvPicPr>
        <p:blipFill rotWithShape="1">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rcRect b="19369"/>
          <a:stretch/>
        </p:blipFill>
        <p:spPr>
          <a:xfrm>
            <a:off x="629908" y="269087"/>
            <a:ext cx="3780000" cy="1162390"/>
          </a:xfrm>
          <a:prstGeom prst="rect">
            <a:avLst/>
          </a:prstGeom>
        </p:spPr>
      </p:pic>
      <p:pic>
        <p:nvPicPr>
          <p:cNvPr id="10" name="Graphic 9">
            <a:extLst>
              <a:ext uri="{FF2B5EF4-FFF2-40B4-BE49-F238E27FC236}">
                <a16:creationId xmlns:a16="http://schemas.microsoft.com/office/drawing/2014/main" id="{7CAD5E66-9439-4AA7-86D7-A58EBD8398FC}"/>
              </a:ext>
            </a:extLst>
          </p:cNvPr>
          <p:cNvPicPr>
            <a:picLocks noChangeAspect="1"/>
          </p:cNvPicPr>
          <p:nvPr userDrawn="1"/>
        </p:nvPicPr>
        <p:blipFill rotWithShape="1">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rcRect t="82515"/>
          <a:stretch/>
        </p:blipFill>
        <p:spPr>
          <a:xfrm>
            <a:off x="4638258" y="873859"/>
            <a:ext cx="6102000" cy="406924"/>
          </a:xfrm>
          <a:prstGeom prst="rect">
            <a:avLst/>
          </a:prstGeom>
        </p:spPr>
      </p:pic>
    </p:spTree>
    <p:extLst>
      <p:ext uri="{BB962C8B-B14F-4D97-AF65-F5344CB8AC3E}">
        <p14:creationId xmlns:p14="http://schemas.microsoft.com/office/powerpoint/2010/main" val="8507584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Titeldia met foto">
    <p:spTree>
      <p:nvGrpSpPr>
        <p:cNvPr id="1" name=""/>
        <p:cNvGrpSpPr/>
        <p:nvPr/>
      </p:nvGrpSpPr>
      <p:grpSpPr>
        <a:xfrm>
          <a:off x="0" y="0"/>
          <a:ext cx="0" cy="0"/>
          <a:chOff x="0" y="0"/>
          <a:chExt cx="0" cy="0"/>
        </a:xfrm>
      </p:grpSpPr>
      <p:sp>
        <p:nvSpPr>
          <p:cNvPr id="11" name="Tijdelijke aanduiding voor afbeelding 7">
            <a:extLst>
              <a:ext uri="{FF2B5EF4-FFF2-40B4-BE49-F238E27FC236}">
                <a16:creationId xmlns:a16="http://schemas.microsoft.com/office/drawing/2014/main" id="{D1BC7283-0CB6-47B7-A75F-65C6509A394A}"/>
              </a:ext>
            </a:extLst>
          </p:cNvPr>
          <p:cNvSpPr>
            <a:spLocks noGrp="1"/>
          </p:cNvSpPr>
          <p:nvPr>
            <p:ph type="pic" sz="quarter" idx="12"/>
          </p:nvPr>
        </p:nvSpPr>
        <p:spPr>
          <a:xfrm>
            <a:off x="0" y="1592263"/>
            <a:ext cx="12192000" cy="5275262"/>
          </a:xfrm>
          <a:solidFill>
            <a:schemeClr val="bg1">
              <a:lumMod val="95000"/>
            </a:schemeClr>
          </a:solidFill>
        </p:spPr>
        <p:txBody>
          <a:bodyPr/>
          <a:lstStyle/>
          <a:p>
            <a:endParaRPr lang="nl-NL"/>
          </a:p>
        </p:txBody>
      </p:sp>
      <p:sp>
        <p:nvSpPr>
          <p:cNvPr id="2" name="Titel 1"/>
          <p:cNvSpPr>
            <a:spLocks noGrp="1"/>
          </p:cNvSpPr>
          <p:nvPr>
            <p:ph type="ctrTitle" hasCustomPrompt="1"/>
          </p:nvPr>
        </p:nvSpPr>
        <p:spPr>
          <a:xfrm>
            <a:off x="2209798" y="4553893"/>
            <a:ext cx="8280000" cy="1870504"/>
          </a:xfrm>
          <a:solidFill>
            <a:schemeClr val="accent2"/>
          </a:solidFill>
        </p:spPr>
        <p:txBody>
          <a:bodyPr wrap="square" lIns="144000" tIns="36000" rIns="144000" bIns="36000" anchor="t" anchorCtr="0">
            <a:noAutofit/>
          </a:bodyPr>
          <a:lstStyle>
            <a:lvl1pPr algn="l">
              <a:defRPr sz="4600">
                <a:solidFill>
                  <a:schemeClr val="bg1"/>
                </a:solidFill>
              </a:defRPr>
            </a:lvl1pPr>
          </a:lstStyle>
          <a:p>
            <a:r>
              <a:rPr lang="nl-NL"/>
              <a:t>Klik voor titel presentatie</a:t>
            </a:r>
          </a:p>
        </p:txBody>
      </p:sp>
      <p:sp>
        <p:nvSpPr>
          <p:cNvPr id="3" name="Ondertitel 2"/>
          <p:cNvSpPr>
            <a:spLocks noGrp="1"/>
          </p:cNvSpPr>
          <p:nvPr>
            <p:ph type="subTitle" idx="1" hasCustomPrompt="1"/>
          </p:nvPr>
        </p:nvSpPr>
        <p:spPr>
          <a:xfrm>
            <a:off x="2214220" y="5277458"/>
            <a:ext cx="8275577" cy="1146939"/>
          </a:xfrm>
        </p:spPr>
        <p:txBody>
          <a:bodyPr lIns="144000" tIns="36000" rIns="144000" bIns="36000"/>
          <a:lstStyle>
            <a:lvl1pPr marL="0" indent="0" algn="l">
              <a:lnSpc>
                <a:spcPct val="105000"/>
              </a:lnSpc>
              <a:buNone/>
              <a:defRPr sz="32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 voor ondertitel</a:t>
            </a:r>
          </a:p>
        </p:txBody>
      </p:sp>
      <p:sp>
        <p:nvSpPr>
          <p:cNvPr id="4" name="Tijdelijke aanduiding voor datum 3"/>
          <p:cNvSpPr>
            <a:spLocks noGrp="1"/>
          </p:cNvSpPr>
          <p:nvPr>
            <p:ph type="dt" sz="half" idx="10"/>
          </p:nvPr>
        </p:nvSpPr>
        <p:spPr/>
        <p:txBody>
          <a:bodyPr/>
          <a:lstStyle/>
          <a:p>
            <a:fld id="{0C500699-B56B-4B57-A1DB-EDAA374C8D0F}" type="datetimeFigureOut">
              <a:rPr lang="nl-NL" smtClean="0"/>
              <a:t>30-11-2022</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7" name="Tekstvak 6">
            <a:extLst>
              <a:ext uri="{FF2B5EF4-FFF2-40B4-BE49-F238E27FC236}">
                <a16:creationId xmlns:a16="http://schemas.microsoft.com/office/drawing/2014/main" id="{BBA35B04-70E6-4AA5-8770-1880AEAC84E8}"/>
              </a:ext>
            </a:extLst>
          </p:cNvPr>
          <p:cNvSpPr txBox="1"/>
          <p:nvPr userDrawn="1"/>
        </p:nvSpPr>
        <p:spPr>
          <a:xfrm>
            <a:off x="12337896" y="-36096"/>
            <a:ext cx="2376000" cy="5274714"/>
          </a:xfrm>
          <a:prstGeom prst="rect">
            <a:avLst/>
          </a:prstGeom>
          <a:noFill/>
          <a:ln w="19050">
            <a:noFill/>
          </a:ln>
        </p:spPr>
        <p:style>
          <a:lnRef idx="2">
            <a:schemeClr val="accent4">
              <a:shade val="50000"/>
            </a:schemeClr>
          </a:lnRef>
          <a:fillRef idx="1">
            <a:schemeClr val="accent4"/>
          </a:fillRef>
          <a:effectRef idx="0">
            <a:schemeClr val="accent4"/>
          </a:effectRef>
          <a:fontRef idx="minor">
            <a:schemeClr val="lt1"/>
          </a:fontRef>
        </p:style>
        <p:txBody>
          <a:bodyPr wrap="square" tIns="0" bIns="50673" rtlCol="0">
            <a:spAutoFit/>
          </a:bodyPr>
          <a:lstStyle/>
          <a:p>
            <a:pPr marL="0" algn="l" defTabSz="914400" rtl="0" eaLnBrk="1" latinLnBrk="0" hangingPunct="1">
              <a:lnSpc>
                <a:spcPct val="120000"/>
              </a:lnSpc>
            </a:pPr>
            <a:r>
              <a:rPr lang="nl-NL" sz="950" b="1" kern="1200" cap="all" baseline="0" noProof="1">
                <a:solidFill>
                  <a:schemeClr val="accent1"/>
                </a:solidFill>
                <a:latin typeface="Calibri" panose="020F0502020204030204" pitchFamily="34" charset="0"/>
                <a:ea typeface="+mn-ea"/>
                <a:cs typeface="Calibri" panose="020F0502020204030204" pitchFamily="34" charset="0"/>
              </a:rPr>
              <a:t>FOTO INVOEGEN</a:t>
            </a:r>
          </a:p>
          <a:p>
            <a:pPr marL="0" marR="0" lvl="0" indent="0" algn="l" defTabSz="914400" rtl="0" eaLnBrk="1" fontAlgn="auto" latinLnBrk="0" hangingPunct="1">
              <a:lnSpc>
                <a:spcPct val="120000"/>
              </a:lnSpc>
              <a:spcBef>
                <a:spcPts val="0"/>
              </a:spcBef>
              <a:spcAft>
                <a:spcPts val="0"/>
              </a:spcAft>
              <a:buClrTx/>
              <a:buSzTx/>
              <a:buFontTx/>
              <a:buNone/>
              <a:tabLst/>
              <a:defRPr/>
            </a:pPr>
            <a:r>
              <a:rPr lang="nl-NL" sz="950" b="0" baseline="0" noProof="1">
                <a:solidFill>
                  <a:srgbClr val="4C5960"/>
                </a:solidFill>
                <a:latin typeface="Calibri" panose="020F0502020204030204" pitchFamily="34" charset="0"/>
                <a:ea typeface="Tahoma" panose="020B0604030504040204" pitchFamily="34" charset="0"/>
                <a:cs typeface="Calibri" panose="020F0502020204030204" pitchFamily="34" charset="0"/>
              </a:rPr>
              <a:t>Klik op het afbeeldings-pictogram in het midden van het fotovak en voeg de gewenste foto in.</a:t>
            </a:r>
            <a:endParaRPr lang="nl-NL" sz="950" baseline="0" noProof="1">
              <a:solidFill>
                <a:srgbClr val="4C5960"/>
              </a:solidFill>
              <a:latin typeface="Calibri" panose="020F0502020204030204" pitchFamily="34" charset="0"/>
              <a:ea typeface="Tahoma" panose="020B0604030504040204" pitchFamily="34" charset="0"/>
              <a:cs typeface="Calibri" panose="020F0502020204030204" pitchFamily="34" charset="0"/>
            </a:endParaRPr>
          </a:p>
          <a:p>
            <a:pPr>
              <a:lnSpc>
                <a:spcPct val="120000"/>
              </a:lnSpc>
            </a:pPr>
            <a:endParaRPr lang="nl-NL" sz="950" b="1" cap="all" baseline="0" noProof="1">
              <a:solidFill>
                <a:srgbClr val="4C5960"/>
              </a:solidFill>
              <a:latin typeface="Calibri" panose="020F0502020204030204" pitchFamily="34" charset="0"/>
              <a:ea typeface="Tahoma" panose="020B0604030504040204" pitchFamily="34" charset="0"/>
              <a:cs typeface="Calibri" panose="020F0502020204030204" pitchFamily="34" charset="0"/>
            </a:endParaRPr>
          </a:p>
          <a:p>
            <a:pPr>
              <a:lnSpc>
                <a:spcPct val="120000"/>
              </a:lnSpc>
            </a:pPr>
            <a:endParaRPr lang="nl-NL" sz="950" b="1" cap="all" baseline="0" noProof="1">
              <a:solidFill>
                <a:srgbClr val="4C5960"/>
              </a:solidFill>
              <a:latin typeface="Calibri" panose="020F0502020204030204" pitchFamily="34" charset="0"/>
              <a:ea typeface="Tahoma" panose="020B0604030504040204" pitchFamily="34" charset="0"/>
              <a:cs typeface="Calibri" panose="020F0502020204030204" pitchFamily="34" charset="0"/>
            </a:endParaRPr>
          </a:p>
          <a:p>
            <a:pPr marL="0" algn="l" defTabSz="914400" rtl="0" eaLnBrk="1" latinLnBrk="0" hangingPunct="1">
              <a:lnSpc>
                <a:spcPct val="120000"/>
              </a:lnSpc>
            </a:pPr>
            <a:r>
              <a:rPr lang="nl-NL" sz="950" b="1" kern="1200" cap="all" baseline="0" noProof="1">
                <a:solidFill>
                  <a:schemeClr val="accent1"/>
                </a:solidFill>
                <a:latin typeface="Calibri" panose="020F0502020204030204" pitchFamily="34" charset="0"/>
                <a:ea typeface="+mn-ea"/>
                <a:cs typeface="Calibri" panose="020F0502020204030204" pitchFamily="34" charset="0"/>
              </a:rPr>
              <a:t>FOTO BIJSNIJDEN</a:t>
            </a:r>
          </a:p>
          <a:p>
            <a:pPr marL="144000" indent="-144000">
              <a:lnSpc>
                <a:spcPct val="120000"/>
              </a:lnSpc>
              <a:buFont typeface="+mj-lt"/>
              <a:buAutoNum type="arabicPeriod"/>
            </a:pPr>
            <a:r>
              <a:rPr lang="nl-NL" sz="950" baseline="0" noProof="1">
                <a:solidFill>
                  <a:srgbClr val="4C5960"/>
                </a:solidFill>
                <a:latin typeface="Calibri" panose="020F0502020204030204" pitchFamily="34" charset="0"/>
                <a:ea typeface="Tahoma" panose="020B0604030504040204" pitchFamily="34" charset="0"/>
                <a:cs typeface="Calibri" panose="020F0502020204030204" pitchFamily="34" charset="0"/>
              </a:rPr>
              <a:t>Klik op de foto.</a:t>
            </a:r>
          </a:p>
          <a:p>
            <a:pPr marL="144000" indent="-144000">
              <a:lnSpc>
                <a:spcPct val="120000"/>
              </a:lnSpc>
              <a:buFont typeface="+mj-lt"/>
              <a:buAutoNum type="arabicPeriod"/>
            </a:pPr>
            <a:r>
              <a:rPr lang="nl-NL" sz="950" baseline="0" noProof="1">
                <a:solidFill>
                  <a:srgbClr val="4C5960"/>
                </a:solidFill>
                <a:latin typeface="Calibri" panose="020F0502020204030204" pitchFamily="34" charset="0"/>
                <a:ea typeface="Tahoma" panose="020B0604030504040204" pitchFamily="34" charset="0"/>
                <a:cs typeface="Calibri" panose="020F0502020204030204" pitchFamily="34" charset="0"/>
              </a:rPr>
              <a:t>Klik op de knop </a:t>
            </a:r>
            <a:r>
              <a:rPr lang="nl-NL" sz="950" b="1" u="none" kern="1200" baseline="0" noProof="1">
                <a:solidFill>
                  <a:srgbClr val="4C5960"/>
                </a:solidFill>
                <a:latin typeface="Calibri" panose="020F0502020204030204" pitchFamily="34" charset="0"/>
                <a:ea typeface="Tahoma" panose="020B0604030504040204" pitchFamily="34" charset="0"/>
                <a:cs typeface="Calibri" panose="020F0502020204030204" pitchFamily="34" charset="0"/>
              </a:rPr>
              <a:t>Foto</a:t>
            </a:r>
            <a:r>
              <a:rPr lang="nl-NL" sz="950" b="1" baseline="0" noProof="1">
                <a:solidFill>
                  <a:srgbClr val="4C5960"/>
                </a:solidFill>
                <a:latin typeface="Calibri" panose="020F0502020204030204" pitchFamily="34" charset="0"/>
                <a:ea typeface="Tahoma" panose="020B0604030504040204" pitchFamily="34" charset="0"/>
                <a:cs typeface="Calibri" panose="020F0502020204030204" pitchFamily="34" charset="0"/>
              </a:rPr>
              <a:t> </a:t>
            </a:r>
            <a:r>
              <a:rPr lang="nl-NL" sz="950" b="1" u="none" kern="1200" baseline="0" noProof="1">
                <a:solidFill>
                  <a:srgbClr val="4C5960"/>
                </a:solidFill>
                <a:latin typeface="Calibri" panose="020F0502020204030204" pitchFamily="34" charset="0"/>
                <a:ea typeface="Tahoma" panose="020B0604030504040204" pitchFamily="34" charset="0"/>
                <a:cs typeface="Calibri" panose="020F0502020204030204" pitchFamily="34" charset="0"/>
              </a:rPr>
              <a:t>bijsnijden</a:t>
            </a:r>
            <a:r>
              <a:rPr lang="nl-NL" sz="950" baseline="0" noProof="1">
                <a:solidFill>
                  <a:srgbClr val="4C5960"/>
                </a:solidFill>
                <a:latin typeface="Calibri" panose="020F0502020204030204" pitchFamily="34" charset="0"/>
                <a:ea typeface="Tahoma" panose="020B0604030504040204" pitchFamily="34" charset="0"/>
                <a:cs typeface="Calibri" panose="020F0502020204030204" pitchFamily="34" charset="0"/>
              </a:rPr>
              <a:t>.</a:t>
            </a:r>
          </a:p>
          <a:p>
            <a:pPr marL="144000" indent="-144000">
              <a:lnSpc>
                <a:spcPct val="120000"/>
              </a:lnSpc>
              <a:buFont typeface="+mj-lt"/>
              <a:buAutoNum type="arabicPeriod"/>
            </a:pPr>
            <a:r>
              <a:rPr lang="nl-NL" sz="950" baseline="0" noProof="1">
                <a:solidFill>
                  <a:srgbClr val="4C5960"/>
                </a:solidFill>
                <a:latin typeface="Calibri" panose="020F0502020204030204" pitchFamily="34" charset="0"/>
                <a:ea typeface="Tahoma" panose="020B0604030504040204" pitchFamily="34" charset="0"/>
                <a:cs typeface="Calibri" panose="020F0502020204030204" pitchFamily="34" charset="0"/>
              </a:rPr>
              <a:t>Houd de </a:t>
            </a:r>
            <a:r>
              <a:rPr lang="nl-NL" sz="950" b="1" u="none" kern="1200" baseline="0" noProof="1">
                <a:solidFill>
                  <a:srgbClr val="4C5960"/>
                </a:solidFill>
                <a:latin typeface="Calibri" panose="020F0502020204030204" pitchFamily="34" charset="0"/>
                <a:ea typeface="Tahoma" panose="020B0604030504040204" pitchFamily="34" charset="0"/>
                <a:cs typeface="Calibri" panose="020F0502020204030204" pitchFamily="34" charset="0"/>
              </a:rPr>
              <a:t>Shift-toets</a:t>
            </a:r>
            <a:r>
              <a:rPr lang="nl-NL" sz="950" baseline="0" noProof="1">
                <a:solidFill>
                  <a:srgbClr val="4C5960"/>
                </a:solidFill>
                <a:latin typeface="Calibri" panose="020F0502020204030204" pitchFamily="34" charset="0"/>
                <a:ea typeface="Tahoma" panose="020B0604030504040204" pitchFamily="34" charset="0"/>
                <a:cs typeface="Calibri" panose="020F0502020204030204" pitchFamily="34" charset="0"/>
              </a:rPr>
              <a:t> ingedrukt en sleep de foto zodat het juiste deel van de foto wordt getoond. </a:t>
            </a:r>
          </a:p>
          <a:p>
            <a:pPr marL="144000" indent="-144000">
              <a:lnSpc>
                <a:spcPct val="120000"/>
              </a:lnSpc>
              <a:buFont typeface="+mj-lt"/>
              <a:buAutoNum type="arabicPeriod"/>
            </a:pPr>
            <a:r>
              <a:rPr lang="nl-NL" sz="950" baseline="0" noProof="1">
                <a:solidFill>
                  <a:srgbClr val="4C5960"/>
                </a:solidFill>
                <a:latin typeface="Calibri" panose="020F0502020204030204" pitchFamily="34" charset="0"/>
                <a:ea typeface="Tahoma" panose="020B0604030504040204" pitchFamily="34" charset="0"/>
                <a:cs typeface="Calibri" panose="020F0502020204030204" pitchFamily="34" charset="0"/>
              </a:rPr>
              <a:t>Klik naast de dia.</a:t>
            </a:r>
          </a:p>
          <a:p>
            <a:pPr>
              <a:lnSpc>
                <a:spcPct val="120000"/>
              </a:lnSpc>
            </a:pPr>
            <a:endParaRPr lang="nl-NL" sz="950" b="1" kern="1200" cap="all" baseline="0" noProof="1">
              <a:solidFill>
                <a:srgbClr val="4C5960"/>
              </a:solidFill>
              <a:latin typeface="Calibri" panose="020F0502020204030204" pitchFamily="34" charset="0"/>
              <a:ea typeface="Tahoma" panose="020B0604030504040204" pitchFamily="34" charset="0"/>
              <a:cs typeface="Calibri" panose="020F0502020204030204" pitchFamily="34" charset="0"/>
            </a:endParaRPr>
          </a:p>
          <a:p>
            <a:pPr>
              <a:lnSpc>
                <a:spcPct val="120000"/>
              </a:lnSpc>
            </a:pPr>
            <a:endParaRPr lang="nl-NL" sz="950" b="1" kern="1200" cap="all" baseline="0" noProof="1">
              <a:solidFill>
                <a:srgbClr val="4C5960"/>
              </a:solidFill>
              <a:latin typeface="Calibri" panose="020F0502020204030204" pitchFamily="34" charset="0"/>
              <a:ea typeface="Tahoma" panose="020B0604030504040204" pitchFamily="34" charset="0"/>
              <a:cs typeface="Calibri" panose="020F0502020204030204" pitchFamily="34" charset="0"/>
            </a:endParaRPr>
          </a:p>
          <a:p>
            <a:pPr marL="0" algn="l" defTabSz="914400" rtl="0" eaLnBrk="1" latinLnBrk="0" hangingPunct="1">
              <a:lnSpc>
                <a:spcPct val="120000"/>
              </a:lnSpc>
            </a:pPr>
            <a:r>
              <a:rPr lang="nl-NL" sz="950" b="1" kern="1200" cap="all" baseline="0" noProof="1">
                <a:solidFill>
                  <a:schemeClr val="accent1"/>
                </a:solidFill>
                <a:latin typeface="Calibri" panose="020F0502020204030204" pitchFamily="34" charset="0"/>
                <a:ea typeface="+mn-ea"/>
                <a:cs typeface="Calibri" panose="020F0502020204030204" pitchFamily="34" charset="0"/>
              </a:rPr>
              <a:t> FOTO VERVANGEN</a:t>
            </a:r>
          </a:p>
          <a:p>
            <a:pPr marL="144000" indent="-144000">
              <a:lnSpc>
                <a:spcPct val="120000"/>
              </a:lnSpc>
              <a:buFont typeface="+mj-lt"/>
              <a:buAutoNum type="arabicPeriod"/>
            </a:pPr>
            <a:r>
              <a:rPr lang="nl-NL" sz="950" baseline="0" noProof="1">
                <a:solidFill>
                  <a:srgbClr val="4C5960"/>
                </a:solidFill>
                <a:latin typeface="Calibri" panose="020F0502020204030204" pitchFamily="34" charset="0"/>
                <a:ea typeface="Tahoma" panose="020B0604030504040204" pitchFamily="34" charset="0"/>
                <a:cs typeface="Calibri" panose="020F0502020204030204" pitchFamily="34" charset="0"/>
              </a:rPr>
              <a:t>Klik op de foto.</a:t>
            </a:r>
          </a:p>
          <a:p>
            <a:pPr marL="144000" indent="-144000">
              <a:lnSpc>
                <a:spcPct val="120000"/>
              </a:lnSpc>
              <a:buFont typeface="+mj-lt"/>
              <a:buAutoNum type="arabicPeriod"/>
            </a:pPr>
            <a:r>
              <a:rPr lang="nl-NL" sz="950" baseline="0" noProof="1">
                <a:solidFill>
                  <a:srgbClr val="4C5960"/>
                </a:solidFill>
                <a:latin typeface="Calibri" panose="020F0502020204030204" pitchFamily="34" charset="0"/>
                <a:ea typeface="Tahoma" panose="020B0604030504040204" pitchFamily="34" charset="0"/>
                <a:cs typeface="Calibri" panose="020F0502020204030204" pitchFamily="34" charset="0"/>
              </a:rPr>
              <a:t>Verwijder de foto door op </a:t>
            </a:r>
            <a:r>
              <a:rPr lang="nl-NL" sz="950" b="1" u="none" kern="1200" baseline="0" noProof="1">
                <a:solidFill>
                  <a:srgbClr val="4C5960"/>
                </a:solidFill>
                <a:latin typeface="Calibri" panose="020F0502020204030204" pitchFamily="34" charset="0"/>
                <a:ea typeface="Tahoma" panose="020B0604030504040204" pitchFamily="34" charset="0"/>
                <a:cs typeface="Calibri" panose="020F0502020204030204" pitchFamily="34" charset="0"/>
              </a:rPr>
              <a:t>Delete</a:t>
            </a:r>
            <a:r>
              <a:rPr lang="nl-NL" sz="950" b="1" baseline="0" noProof="1">
                <a:solidFill>
                  <a:srgbClr val="4C5960"/>
                </a:solidFill>
                <a:latin typeface="Calibri" panose="020F0502020204030204" pitchFamily="34" charset="0"/>
                <a:ea typeface="Tahoma" panose="020B0604030504040204" pitchFamily="34" charset="0"/>
                <a:cs typeface="Calibri" panose="020F0502020204030204" pitchFamily="34" charset="0"/>
              </a:rPr>
              <a:t> </a:t>
            </a:r>
            <a:r>
              <a:rPr lang="nl-NL" sz="950" b="0" baseline="0" noProof="1">
                <a:solidFill>
                  <a:srgbClr val="4C5960"/>
                </a:solidFill>
                <a:latin typeface="Calibri" panose="020F0502020204030204" pitchFamily="34" charset="0"/>
                <a:ea typeface="Tahoma" panose="020B0604030504040204" pitchFamily="34" charset="0"/>
                <a:cs typeface="Calibri" panose="020F0502020204030204" pitchFamily="34" charset="0"/>
              </a:rPr>
              <a:t>te drukken.</a:t>
            </a:r>
          </a:p>
          <a:p>
            <a:pPr marL="144000" indent="-144000">
              <a:lnSpc>
                <a:spcPct val="120000"/>
              </a:lnSpc>
              <a:buFont typeface="+mj-lt"/>
              <a:buAutoNum type="arabicPeriod"/>
            </a:pPr>
            <a:r>
              <a:rPr lang="nl-NL" sz="950" b="0" baseline="0" noProof="1">
                <a:solidFill>
                  <a:srgbClr val="4C5960"/>
                </a:solidFill>
                <a:latin typeface="Calibri" panose="020F0502020204030204" pitchFamily="34" charset="0"/>
                <a:ea typeface="Tahoma" panose="020B0604030504040204" pitchFamily="34" charset="0"/>
                <a:cs typeface="Calibri" panose="020F0502020204030204" pitchFamily="34" charset="0"/>
              </a:rPr>
              <a:t>Klik op het afbeeldings-pictogram en voeg de gewenste foto in.</a:t>
            </a:r>
          </a:p>
          <a:p>
            <a:pPr marL="144000" indent="-144000">
              <a:lnSpc>
                <a:spcPct val="120000"/>
              </a:lnSpc>
              <a:buFont typeface="+mj-lt"/>
              <a:buAutoNum type="arabicPeriod"/>
            </a:pPr>
            <a:r>
              <a:rPr lang="nl-NL" sz="950" b="0" baseline="0" noProof="1">
                <a:solidFill>
                  <a:srgbClr val="4C5960"/>
                </a:solidFill>
                <a:latin typeface="Calibri" panose="020F0502020204030204" pitchFamily="34" charset="0"/>
                <a:ea typeface="Tahoma" panose="020B0604030504040204" pitchFamily="34" charset="0"/>
                <a:cs typeface="Calibri" panose="020F0502020204030204" pitchFamily="34" charset="0"/>
              </a:rPr>
              <a:t>Klik op de knop </a:t>
            </a:r>
            <a:r>
              <a:rPr lang="nl-NL" sz="950" b="1" u="none" kern="1200" baseline="0" noProof="1">
                <a:solidFill>
                  <a:srgbClr val="4C5960"/>
                </a:solidFill>
                <a:latin typeface="Calibri" panose="020F0502020204030204" pitchFamily="34" charset="0"/>
                <a:ea typeface="Tahoma" panose="020B0604030504040204" pitchFamily="34" charset="0"/>
                <a:cs typeface="Calibri" panose="020F0502020204030204" pitchFamily="34" charset="0"/>
              </a:rPr>
              <a:t>Naar</a:t>
            </a:r>
            <a:r>
              <a:rPr lang="nl-NL" sz="950" b="1" baseline="0" noProof="1">
                <a:solidFill>
                  <a:srgbClr val="4C5960"/>
                </a:solidFill>
                <a:latin typeface="Calibri" panose="020F0502020204030204" pitchFamily="34" charset="0"/>
                <a:ea typeface="Tahoma" panose="020B0604030504040204" pitchFamily="34" charset="0"/>
                <a:cs typeface="Calibri" panose="020F0502020204030204" pitchFamily="34" charset="0"/>
              </a:rPr>
              <a:t> </a:t>
            </a:r>
            <a:r>
              <a:rPr lang="nl-NL" sz="950" b="1" u="none" kern="1200" baseline="0" noProof="1">
                <a:solidFill>
                  <a:srgbClr val="4C5960"/>
                </a:solidFill>
                <a:latin typeface="Calibri" panose="020F0502020204030204" pitchFamily="34" charset="0"/>
                <a:ea typeface="Tahoma" panose="020B0604030504040204" pitchFamily="34" charset="0"/>
                <a:cs typeface="Calibri" panose="020F0502020204030204" pitchFamily="34" charset="0"/>
              </a:rPr>
              <a:t>achtergrond</a:t>
            </a:r>
            <a:r>
              <a:rPr lang="nl-NL" sz="950" b="1" baseline="0" noProof="1">
                <a:solidFill>
                  <a:srgbClr val="4C5960"/>
                </a:solidFill>
                <a:latin typeface="Calibri" panose="020F0502020204030204" pitchFamily="34" charset="0"/>
                <a:ea typeface="Tahoma" panose="020B0604030504040204" pitchFamily="34" charset="0"/>
                <a:cs typeface="Calibri" panose="020F0502020204030204" pitchFamily="34" charset="0"/>
              </a:rPr>
              <a:t> </a:t>
            </a:r>
            <a:r>
              <a:rPr lang="nl-NL" sz="950" b="0" baseline="0" noProof="1">
                <a:solidFill>
                  <a:srgbClr val="4C5960"/>
                </a:solidFill>
                <a:latin typeface="Calibri" panose="020F0502020204030204" pitchFamily="34" charset="0"/>
                <a:ea typeface="Tahoma" panose="020B0604030504040204" pitchFamily="34" charset="0"/>
                <a:cs typeface="Calibri" panose="020F0502020204030204" pitchFamily="34" charset="0"/>
              </a:rPr>
              <a:t>om de foto naar achteren te plaatsen.</a:t>
            </a:r>
            <a:endParaRPr lang="nl-NL" sz="950" baseline="0" noProof="1">
              <a:solidFill>
                <a:srgbClr val="4C5960"/>
              </a:solidFill>
              <a:latin typeface="Calibri" panose="020F0502020204030204" pitchFamily="34" charset="0"/>
              <a:ea typeface="Tahoma" panose="020B0604030504040204" pitchFamily="34" charset="0"/>
              <a:cs typeface="Calibri" panose="020F0502020204030204" pitchFamily="34" charset="0"/>
            </a:endParaRPr>
          </a:p>
          <a:p>
            <a:pPr>
              <a:lnSpc>
                <a:spcPct val="120000"/>
              </a:lnSpc>
            </a:pPr>
            <a:endParaRPr lang="nl-NL" sz="950" baseline="0" noProof="1">
              <a:solidFill>
                <a:srgbClr val="4C5960"/>
              </a:solidFill>
              <a:latin typeface="Calibri" panose="020F0502020204030204" pitchFamily="34" charset="0"/>
              <a:ea typeface="Tahoma" panose="020B0604030504040204" pitchFamily="34" charset="0"/>
              <a:cs typeface="Calibri" panose="020F0502020204030204" pitchFamily="34" charset="0"/>
            </a:endParaRPr>
          </a:p>
          <a:p>
            <a:pPr>
              <a:lnSpc>
                <a:spcPct val="120000"/>
              </a:lnSpc>
            </a:pPr>
            <a:endParaRPr lang="nl-NL" sz="950" baseline="0" noProof="1">
              <a:solidFill>
                <a:srgbClr val="4C5960"/>
              </a:solidFill>
              <a:latin typeface="Calibri" panose="020F0502020204030204" pitchFamily="34" charset="0"/>
              <a:ea typeface="Tahoma" panose="020B0604030504040204" pitchFamily="34" charset="0"/>
              <a:cs typeface="Calibri" panose="020F0502020204030204" pitchFamily="34" charset="0"/>
            </a:endParaRPr>
          </a:p>
          <a:p>
            <a:pPr marL="0" marR="0" lvl="0" indent="0" algn="l" defTabSz="914400" rtl="0" eaLnBrk="1" fontAlgn="auto" latinLnBrk="0" hangingPunct="1">
              <a:lnSpc>
                <a:spcPct val="120000"/>
              </a:lnSpc>
              <a:spcBef>
                <a:spcPts val="0"/>
              </a:spcBef>
              <a:spcAft>
                <a:spcPts val="0"/>
              </a:spcAft>
              <a:buClrTx/>
              <a:buSzTx/>
              <a:buFontTx/>
              <a:buNone/>
              <a:tabLst/>
              <a:defRPr/>
            </a:pPr>
            <a:r>
              <a:rPr lang="nl-NL" sz="950" u="sng" baseline="0" noProof="1">
                <a:solidFill>
                  <a:srgbClr val="4C5960"/>
                </a:solidFill>
                <a:latin typeface="Calibri" panose="020F0502020204030204" pitchFamily="34" charset="0"/>
                <a:cs typeface="Calibri" panose="020F0502020204030204" pitchFamily="34" charset="0"/>
              </a:rPr>
              <a:t>TIP</a:t>
            </a:r>
            <a:r>
              <a:rPr lang="nl-NL" sz="950" baseline="0" noProof="1">
                <a:solidFill>
                  <a:srgbClr val="4C5960"/>
                </a:solidFill>
                <a:latin typeface="Calibri" panose="020F0502020204030204" pitchFamily="34" charset="0"/>
                <a:cs typeface="Calibri" panose="020F0502020204030204" pitchFamily="34" charset="0"/>
              </a:rPr>
              <a:t>: Klik op de knop </a:t>
            </a:r>
            <a:r>
              <a:rPr lang="nl-NL" sz="950" b="1" u="none" kern="1200" baseline="0" noProof="1">
                <a:solidFill>
                  <a:srgbClr val="4C5960"/>
                </a:solidFill>
                <a:latin typeface="Calibri" panose="020F0502020204030204" pitchFamily="34" charset="0"/>
                <a:ea typeface="Tahoma" panose="020B0604030504040204" pitchFamily="34" charset="0"/>
                <a:cs typeface="Calibri" panose="020F0502020204030204" pitchFamily="34" charset="0"/>
              </a:rPr>
              <a:t>Opnieuw</a:t>
            </a:r>
            <a:r>
              <a:rPr lang="nl-NL" sz="950" b="1" baseline="0" noProof="1">
                <a:solidFill>
                  <a:srgbClr val="4C5960"/>
                </a:solidFill>
                <a:latin typeface="Calibri" panose="020F0502020204030204" pitchFamily="34" charset="0"/>
                <a:ea typeface="Tahoma" panose="020B0604030504040204" pitchFamily="34" charset="0"/>
                <a:cs typeface="Calibri" panose="020F0502020204030204" pitchFamily="34" charset="0"/>
              </a:rPr>
              <a:t> </a:t>
            </a:r>
            <a:r>
              <a:rPr lang="nl-NL" sz="950" b="1" u="none" kern="1200" baseline="0" noProof="1">
                <a:solidFill>
                  <a:srgbClr val="4C5960"/>
                </a:solidFill>
                <a:latin typeface="Calibri" panose="020F0502020204030204" pitchFamily="34" charset="0"/>
                <a:ea typeface="Tahoma" panose="020B0604030504040204" pitchFamily="34" charset="0"/>
                <a:cs typeface="Calibri" panose="020F0502020204030204" pitchFamily="34" charset="0"/>
              </a:rPr>
              <a:t>instellen</a:t>
            </a:r>
            <a:r>
              <a:rPr lang="nl-NL" sz="950" baseline="0" noProof="1">
                <a:solidFill>
                  <a:srgbClr val="4C5960"/>
                </a:solidFill>
                <a:latin typeface="Calibri" panose="020F0502020204030204" pitchFamily="34" charset="0"/>
                <a:cs typeface="Calibri" panose="020F0502020204030204" pitchFamily="34" charset="0"/>
              </a:rPr>
              <a:t> als de foto of het tekstvak niet meer op de juiste positie staan.</a:t>
            </a:r>
          </a:p>
          <a:p>
            <a:pPr>
              <a:lnSpc>
                <a:spcPct val="120000"/>
              </a:lnSpc>
            </a:pPr>
            <a:endParaRPr lang="nl-NL" sz="950" baseline="0" noProof="1">
              <a:solidFill>
                <a:srgbClr val="4C5960"/>
              </a:solidFill>
              <a:latin typeface="Calibri" panose="020F0502020204030204" pitchFamily="34" charset="0"/>
              <a:ea typeface="Tahoma" panose="020B0604030504040204" pitchFamily="34" charset="0"/>
              <a:cs typeface="Calibri" panose="020F0502020204030204" pitchFamily="34" charset="0"/>
            </a:endParaRPr>
          </a:p>
          <a:p>
            <a:pPr marL="108000" indent="-108000">
              <a:lnSpc>
                <a:spcPct val="120000"/>
              </a:lnSpc>
              <a:buFont typeface="+mj-lt"/>
              <a:buAutoNum type="arabicPeriod"/>
            </a:pPr>
            <a:endParaRPr lang="nl-NL" sz="950" baseline="0" noProof="1">
              <a:solidFill>
                <a:srgbClr val="4C5960"/>
              </a:solidFill>
              <a:latin typeface="Calibri" panose="020F0502020204030204" pitchFamily="34" charset="0"/>
              <a:ea typeface="Tahoma" panose="020B0604030504040204" pitchFamily="34" charset="0"/>
              <a:cs typeface="Calibri" panose="020F0502020204030204" pitchFamily="34" charset="0"/>
            </a:endParaRPr>
          </a:p>
        </p:txBody>
      </p:sp>
      <p:pic>
        <p:nvPicPr>
          <p:cNvPr id="9" name="Graphic 8">
            <a:extLst>
              <a:ext uri="{FF2B5EF4-FFF2-40B4-BE49-F238E27FC236}">
                <a16:creationId xmlns:a16="http://schemas.microsoft.com/office/drawing/2014/main" id="{1DB9BE8A-59D0-466C-AA8B-2BBAB4D31CA3}"/>
              </a:ext>
            </a:extLst>
          </p:cNvPr>
          <p:cNvPicPr>
            <a:picLocks noChangeAspect="1"/>
          </p:cNvPicPr>
          <p:nvPr userDrawn="1"/>
        </p:nvPicPr>
        <p:blipFill rotWithShape="1">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b="19369"/>
          <a:stretch/>
        </p:blipFill>
        <p:spPr>
          <a:xfrm>
            <a:off x="629908" y="269087"/>
            <a:ext cx="3780000" cy="1162390"/>
          </a:xfrm>
          <a:prstGeom prst="rect">
            <a:avLst/>
          </a:prstGeom>
        </p:spPr>
      </p:pic>
      <p:pic>
        <p:nvPicPr>
          <p:cNvPr id="10" name="Graphic 9">
            <a:extLst>
              <a:ext uri="{FF2B5EF4-FFF2-40B4-BE49-F238E27FC236}">
                <a16:creationId xmlns:a16="http://schemas.microsoft.com/office/drawing/2014/main" id="{7CAD5E66-9439-4AA7-86D7-A58EBD8398FC}"/>
              </a:ext>
            </a:extLst>
          </p:cNvPr>
          <p:cNvPicPr>
            <a:picLocks noChangeAspect="1"/>
          </p:cNvPicPr>
          <p:nvPr userDrawn="1"/>
        </p:nvPicPr>
        <p:blipFill rotWithShape="1">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t="82515"/>
          <a:stretch/>
        </p:blipFill>
        <p:spPr>
          <a:xfrm>
            <a:off x="4638258" y="873859"/>
            <a:ext cx="6102000" cy="406924"/>
          </a:xfrm>
          <a:prstGeom prst="rect">
            <a:avLst/>
          </a:prstGeom>
        </p:spPr>
      </p:pic>
    </p:spTree>
    <p:extLst>
      <p:ext uri="{BB962C8B-B14F-4D97-AF65-F5344CB8AC3E}">
        <p14:creationId xmlns:p14="http://schemas.microsoft.com/office/powerpoint/2010/main" val="7143780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1667433" y="1468193"/>
            <a:ext cx="8640000" cy="898086"/>
          </a:xfrm>
        </p:spPr>
        <p:txBody>
          <a:bodyPr/>
          <a:lstStyle>
            <a:lvl1pPr>
              <a:defRPr/>
            </a:lvl1pPr>
          </a:lstStyle>
          <a:p>
            <a:r>
              <a:rPr lang="nl-NL"/>
              <a:t>Klik voor titel</a:t>
            </a:r>
          </a:p>
        </p:txBody>
      </p:sp>
      <p:sp>
        <p:nvSpPr>
          <p:cNvPr id="3" name="Tijdelijke aanduiding voor inhoud 2"/>
          <p:cNvSpPr>
            <a:spLocks noGrp="1"/>
          </p:cNvSpPr>
          <p:nvPr>
            <p:ph idx="1" hasCustomPrompt="1"/>
          </p:nvPr>
        </p:nvSpPr>
        <p:spPr>
          <a:xfrm>
            <a:off x="1667435" y="2570569"/>
            <a:ext cx="8640000" cy="3600000"/>
          </a:xfrm>
        </p:spPr>
        <p:txBody>
          <a:bodyPr/>
          <a:lstStyle>
            <a:lvl1pPr>
              <a:defRPr baseline="0"/>
            </a:lvl1pPr>
          </a:lstStyle>
          <a:p>
            <a:pPr lvl="0"/>
            <a:r>
              <a:rPr lang="nl-NL"/>
              <a:t>Klik om een tekst toe te voegen. Zie de pagina met tips voor het kiezen van een andere tekstopmaak. </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0C500699-B56B-4B57-A1DB-EDAA374C8D0F}" type="datetimeFigureOut">
              <a:rPr lang="nl-NL" smtClean="0"/>
              <a:t>30-11-2022</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C29DC087-FE3C-4A49-A032-2EF798F57C7B}" type="slidenum">
              <a:rPr lang="nl-NL" smtClean="0"/>
              <a:t>‹nr.›</a:t>
            </a:fld>
            <a:endParaRPr lang="nl-NL"/>
          </a:p>
        </p:txBody>
      </p:sp>
    </p:spTree>
    <p:extLst>
      <p:ext uri="{BB962C8B-B14F-4D97-AF65-F5344CB8AC3E}">
        <p14:creationId xmlns:p14="http://schemas.microsoft.com/office/powerpoint/2010/main" val="23026845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el+object+foto">
    <p:spTree>
      <p:nvGrpSpPr>
        <p:cNvPr id="1" name=""/>
        <p:cNvGrpSpPr/>
        <p:nvPr/>
      </p:nvGrpSpPr>
      <p:grpSpPr>
        <a:xfrm>
          <a:off x="0" y="0"/>
          <a:ext cx="0" cy="0"/>
          <a:chOff x="0" y="0"/>
          <a:chExt cx="0" cy="0"/>
        </a:xfrm>
      </p:grpSpPr>
      <p:sp>
        <p:nvSpPr>
          <p:cNvPr id="3" name="Tijdelijke aanduiding voor inhoud 2"/>
          <p:cNvSpPr>
            <a:spLocks noGrp="1"/>
          </p:cNvSpPr>
          <p:nvPr>
            <p:ph idx="1" hasCustomPrompt="1"/>
          </p:nvPr>
        </p:nvSpPr>
        <p:spPr>
          <a:xfrm>
            <a:off x="4668734" y="2113371"/>
            <a:ext cx="6480000" cy="4145498"/>
          </a:xfrm>
        </p:spPr>
        <p:txBody>
          <a:bodyPr/>
          <a:lstStyle>
            <a:lvl1pPr>
              <a:defRPr baseline="0"/>
            </a:lvl1pPr>
          </a:lstStyle>
          <a:p>
            <a:pPr lvl="0"/>
            <a:r>
              <a:rPr lang="nl-NL"/>
              <a:t>Klik om een tekst toe te voegen. Zie de pagina met tips voor het kiezen van een andere tekstopmaak. </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0C500699-B56B-4B57-A1DB-EDAA374C8D0F}" type="datetimeFigureOut">
              <a:rPr lang="nl-NL" smtClean="0"/>
              <a:t>30-11-2022</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10" name="Tekstvak 9">
            <a:extLst>
              <a:ext uri="{FF2B5EF4-FFF2-40B4-BE49-F238E27FC236}">
                <a16:creationId xmlns:a16="http://schemas.microsoft.com/office/drawing/2014/main" id="{C5B17B19-99AB-4DD3-A3F2-B0B7DD815AF7}"/>
              </a:ext>
            </a:extLst>
          </p:cNvPr>
          <p:cNvSpPr txBox="1"/>
          <p:nvPr userDrawn="1"/>
        </p:nvSpPr>
        <p:spPr>
          <a:xfrm>
            <a:off x="12337896" y="-36096"/>
            <a:ext cx="2376000" cy="5274714"/>
          </a:xfrm>
          <a:prstGeom prst="rect">
            <a:avLst/>
          </a:prstGeom>
          <a:noFill/>
          <a:ln w="19050">
            <a:noFill/>
          </a:ln>
        </p:spPr>
        <p:style>
          <a:lnRef idx="2">
            <a:schemeClr val="accent4">
              <a:shade val="50000"/>
            </a:schemeClr>
          </a:lnRef>
          <a:fillRef idx="1">
            <a:schemeClr val="accent4"/>
          </a:fillRef>
          <a:effectRef idx="0">
            <a:schemeClr val="accent4"/>
          </a:effectRef>
          <a:fontRef idx="minor">
            <a:schemeClr val="lt1"/>
          </a:fontRef>
        </p:style>
        <p:txBody>
          <a:bodyPr wrap="square" tIns="0" bIns="50673" rtlCol="0">
            <a:spAutoFit/>
          </a:bodyPr>
          <a:lstStyle/>
          <a:p>
            <a:pPr marL="0" algn="l" defTabSz="914400" rtl="0" eaLnBrk="1" latinLnBrk="0" hangingPunct="1">
              <a:lnSpc>
                <a:spcPct val="120000"/>
              </a:lnSpc>
            </a:pPr>
            <a:r>
              <a:rPr lang="nl-NL" sz="950" b="1" kern="1200" cap="all" baseline="0" noProof="1">
                <a:solidFill>
                  <a:schemeClr val="accent1"/>
                </a:solidFill>
                <a:latin typeface="Calibri" panose="020F0502020204030204" pitchFamily="34" charset="0"/>
                <a:ea typeface="+mn-ea"/>
                <a:cs typeface="Calibri" panose="020F0502020204030204" pitchFamily="34" charset="0"/>
              </a:rPr>
              <a:t>FOTO INVOEGEN</a:t>
            </a:r>
          </a:p>
          <a:p>
            <a:pPr marL="0" marR="0" lvl="0" indent="0" algn="l" defTabSz="914400" rtl="0" eaLnBrk="1" fontAlgn="auto" latinLnBrk="0" hangingPunct="1">
              <a:lnSpc>
                <a:spcPct val="120000"/>
              </a:lnSpc>
              <a:spcBef>
                <a:spcPts val="0"/>
              </a:spcBef>
              <a:spcAft>
                <a:spcPts val="0"/>
              </a:spcAft>
              <a:buClrTx/>
              <a:buSzTx/>
              <a:buFontTx/>
              <a:buNone/>
              <a:tabLst/>
              <a:defRPr/>
            </a:pPr>
            <a:r>
              <a:rPr lang="nl-NL" sz="950" b="0" baseline="0" noProof="1">
                <a:solidFill>
                  <a:srgbClr val="4C5960"/>
                </a:solidFill>
                <a:latin typeface="Calibri" panose="020F0502020204030204" pitchFamily="34" charset="0"/>
                <a:ea typeface="Tahoma" panose="020B0604030504040204" pitchFamily="34" charset="0"/>
                <a:cs typeface="Calibri" panose="020F0502020204030204" pitchFamily="34" charset="0"/>
              </a:rPr>
              <a:t>Klik op het afbeeldings-pictogram in het midden van het fotovak en voeg de gewenste foto in.</a:t>
            </a:r>
            <a:endParaRPr lang="nl-NL" sz="950" baseline="0" noProof="1">
              <a:solidFill>
                <a:srgbClr val="4C5960"/>
              </a:solidFill>
              <a:latin typeface="Calibri" panose="020F0502020204030204" pitchFamily="34" charset="0"/>
              <a:ea typeface="Tahoma" panose="020B0604030504040204" pitchFamily="34" charset="0"/>
              <a:cs typeface="Calibri" panose="020F0502020204030204" pitchFamily="34" charset="0"/>
            </a:endParaRPr>
          </a:p>
          <a:p>
            <a:pPr>
              <a:lnSpc>
                <a:spcPct val="120000"/>
              </a:lnSpc>
            </a:pPr>
            <a:endParaRPr lang="nl-NL" sz="950" b="1" cap="all" baseline="0" noProof="1">
              <a:solidFill>
                <a:srgbClr val="4C5960"/>
              </a:solidFill>
              <a:latin typeface="Calibri" panose="020F0502020204030204" pitchFamily="34" charset="0"/>
              <a:ea typeface="Tahoma" panose="020B0604030504040204" pitchFamily="34" charset="0"/>
              <a:cs typeface="Calibri" panose="020F0502020204030204" pitchFamily="34" charset="0"/>
            </a:endParaRPr>
          </a:p>
          <a:p>
            <a:pPr>
              <a:lnSpc>
                <a:spcPct val="120000"/>
              </a:lnSpc>
            </a:pPr>
            <a:endParaRPr lang="nl-NL" sz="950" b="1" cap="all" baseline="0" noProof="1">
              <a:solidFill>
                <a:srgbClr val="4C5960"/>
              </a:solidFill>
              <a:latin typeface="Calibri" panose="020F0502020204030204" pitchFamily="34" charset="0"/>
              <a:ea typeface="Tahoma" panose="020B0604030504040204" pitchFamily="34" charset="0"/>
              <a:cs typeface="Calibri" panose="020F0502020204030204" pitchFamily="34" charset="0"/>
            </a:endParaRPr>
          </a:p>
          <a:p>
            <a:pPr marL="0" algn="l" defTabSz="914400" rtl="0" eaLnBrk="1" latinLnBrk="0" hangingPunct="1">
              <a:lnSpc>
                <a:spcPct val="120000"/>
              </a:lnSpc>
            </a:pPr>
            <a:r>
              <a:rPr lang="nl-NL" sz="950" b="1" kern="1200" cap="all" baseline="0" noProof="1">
                <a:solidFill>
                  <a:schemeClr val="accent1"/>
                </a:solidFill>
                <a:latin typeface="Calibri" panose="020F0502020204030204" pitchFamily="34" charset="0"/>
                <a:ea typeface="+mn-ea"/>
                <a:cs typeface="Calibri" panose="020F0502020204030204" pitchFamily="34" charset="0"/>
              </a:rPr>
              <a:t>FOTO BIJSNIJDEN</a:t>
            </a:r>
          </a:p>
          <a:p>
            <a:pPr marL="144000" indent="-144000">
              <a:lnSpc>
                <a:spcPct val="120000"/>
              </a:lnSpc>
              <a:buFont typeface="+mj-lt"/>
              <a:buAutoNum type="arabicPeriod"/>
            </a:pPr>
            <a:r>
              <a:rPr lang="nl-NL" sz="950" baseline="0" noProof="1">
                <a:solidFill>
                  <a:srgbClr val="4C5960"/>
                </a:solidFill>
                <a:latin typeface="Calibri" panose="020F0502020204030204" pitchFamily="34" charset="0"/>
                <a:ea typeface="Tahoma" panose="020B0604030504040204" pitchFamily="34" charset="0"/>
                <a:cs typeface="Calibri" panose="020F0502020204030204" pitchFamily="34" charset="0"/>
              </a:rPr>
              <a:t>Klik op de foto.</a:t>
            </a:r>
          </a:p>
          <a:p>
            <a:pPr marL="144000" indent="-144000">
              <a:lnSpc>
                <a:spcPct val="120000"/>
              </a:lnSpc>
              <a:buFont typeface="+mj-lt"/>
              <a:buAutoNum type="arabicPeriod"/>
            </a:pPr>
            <a:r>
              <a:rPr lang="nl-NL" sz="950" baseline="0" noProof="1">
                <a:solidFill>
                  <a:srgbClr val="4C5960"/>
                </a:solidFill>
                <a:latin typeface="Calibri" panose="020F0502020204030204" pitchFamily="34" charset="0"/>
                <a:ea typeface="Tahoma" panose="020B0604030504040204" pitchFamily="34" charset="0"/>
                <a:cs typeface="Calibri" panose="020F0502020204030204" pitchFamily="34" charset="0"/>
              </a:rPr>
              <a:t>Klik op de knop </a:t>
            </a:r>
            <a:r>
              <a:rPr lang="nl-NL" sz="950" b="1" u="none" kern="1200" baseline="0" noProof="1">
                <a:solidFill>
                  <a:srgbClr val="4C5960"/>
                </a:solidFill>
                <a:latin typeface="Calibri" panose="020F0502020204030204" pitchFamily="34" charset="0"/>
                <a:ea typeface="Tahoma" panose="020B0604030504040204" pitchFamily="34" charset="0"/>
                <a:cs typeface="Calibri" panose="020F0502020204030204" pitchFamily="34" charset="0"/>
              </a:rPr>
              <a:t>Foto</a:t>
            </a:r>
            <a:r>
              <a:rPr lang="nl-NL" sz="950" b="1" baseline="0" noProof="1">
                <a:solidFill>
                  <a:srgbClr val="4C5960"/>
                </a:solidFill>
                <a:latin typeface="Calibri" panose="020F0502020204030204" pitchFamily="34" charset="0"/>
                <a:ea typeface="Tahoma" panose="020B0604030504040204" pitchFamily="34" charset="0"/>
                <a:cs typeface="Calibri" panose="020F0502020204030204" pitchFamily="34" charset="0"/>
              </a:rPr>
              <a:t> </a:t>
            </a:r>
            <a:r>
              <a:rPr lang="nl-NL" sz="950" b="1" u="none" kern="1200" baseline="0" noProof="1">
                <a:solidFill>
                  <a:srgbClr val="4C5960"/>
                </a:solidFill>
                <a:latin typeface="Calibri" panose="020F0502020204030204" pitchFamily="34" charset="0"/>
                <a:ea typeface="Tahoma" panose="020B0604030504040204" pitchFamily="34" charset="0"/>
                <a:cs typeface="Calibri" panose="020F0502020204030204" pitchFamily="34" charset="0"/>
              </a:rPr>
              <a:t>bijsnijden</a:t>
            </a:r>
            <a:r>
              <a:rPr lang="nl-NL" sz="950" baseline="0" noProof="1">
                <a:solidFill>
                  <a:srgbClr val="4C5960"/>
                </a:solidFill>
                <a:latin typeface="Calibri" panose="020F0502020204030204" pitchFamily="34" charset="0"/>
                <a:ea typeface="Tahoma" panose="020B0604030504040204" pitchFamily="34" charset="0"/>
                <a:cs typeface="Calibri" panose="020F0502020204030204" pitchFamily="34" charset="0"/>
              </a:rPr>
              <a:t>.</a:t>
            </a:r>
          </a:p>
          <a:p>
            <a:pPr marL="144000" indent="-144000">
              <a:lnSpc>
                <a:spcPct val="120000"/>
              </a:lnSpc>
              <a:buFont typeface="+mj-lt"/>
              <a:buAutoNum type="arabicPeriod"/>
            </a:pPr>
            <a:r>
              <a:rPr lang="nl-NL" sz="950" baseline="0" noProof="1">
                <a:solidFill>
                  <a:srgbClr val="4C5960"/>
                </a:solidFill>
                <a:latin typeface="Calibri" panose="020F0502020204030204" pitchFamily="34" charset="0"/>
                <a:ea typeface="Tahoma" panose="020B0604030504040204" pitchFamily="34" charset="0"/>
                <a:cs typeface="Calibri" panose="020F0502020204030204" pitchFamily="34" charset="0"/>
              </a:rPr>
              <a:t>Houd de </a:t>
            </a:r>
            <a:r>
              <a:rPr lang="nl-NL" sz="950" b="1" u="none" kern="1200" baseline="0" noProof="1">
                <a:solidFill>
                  <a:srgbClr val="4C5960"/>
                </a:solidFill>
                <a:latin typeface="Calibri" panose="020F0502020204030204" pitchFamily="34" charset="0"/>
                <a:ea typeface="Tahoma" panose="020B0604030504040204" pitchFamily="34" charset="0"/>
                <a:cs typeface="Calibri" panose="020F0502020204030204" pitchFamily="34" charset="0"/>
              </a:rPr>
              <a:t>Shift-toets</a:t>
            </a:r>
            <a:r>
              <a:rPr lang="nl-NL" sz="950" baseline="0" noProof="1">
                <a:solidFill>
                  <a:srgbClr val="4C5960"/>
                </a:solidFill>
                <a:latin typeface="Calibri" panose="020F0502020204030204" pitchFamily="34" charset="0"/>
                <a:ea typeface="Tahoma" panose="020B0604030504040204" pitchFamily="34" charset="0"/>
                <a:cs typeface="Calibri" panose="020F0502020204030204" pitchFamily="34" charset="0"/>
              </a:rPr>
              <a:t> ingedrukt en sleep de foto zodat het juiste deel van de foto wordt getoond. </a:t>
            </a:r>
          </a:p>
          <a:p>
            <a:pPr marL="144000" indent="-144000">
              <a:lnSpc>
                <a:spcPct val="120000"/>
              </a:lnSpc>
              <a:buFont typeface="+mj-lt"/>
              <a:buAutoNum type="arabicPeriod"/>
            </a:pPr>
            <a:r>
              <a:rPr lang="nl-NL" sz="950" baseline="0" noProof="1">
                <a:solidFill>
                  <a:srgbClr val="4C5960"/>
                </a:solidFill>
                <a:latin typeface="Calibri" panose="020F0502020204030204" pitchFamily="34" charset="0"/>
                <a:ea typeface="Tahoma" panose="020B0604030504040204" pitchFamily="34" charset="0"/>
                <a:cs typeface="Calibri" panose="020F0502020204030204" pitchFamily="34" charset="0"/>
              </a:rPr>
              <a:t>Klik naast de dia.</a:t>
            </a:r>
          </a:p>
          <a:p>
            <a:pPr>
              <a:lnSpc>
                <a:spcPct val="120000"/>
              </a:lnSpc>
            </a:pPr>
            <a:endParaRPr lang="nl-NL" sz="950" b="1" kern="1200" cap="all" baseline="0" noProof="1">
              <a:solidFill>
                <a:srgbClr val="4C5960"/>
              </a:solidFill>
              <a:latin typeface="Calibri" panose="020F0502020204030204" pitchFamily="34" charset="0"/>
              <a:ea typeface="Tahoma" panose="020B0604030504040204" pitchFamily="34" charset="0"/>
              <a:cs typeface="Calibri" panose="020F0502020204030204" pitchFamily="34" charset="0"/>
            </a:endParaRPr>
          </a:p>
          <a:p>
            <a:pPr>
              <a:lnSpc>
                <a:spcPct val="120000"/>
              </a:lnSpc>
            </a:pPr>
            <a:endParaRPr lang="nl-NL" sz="950" b="1" kern="1200" cap="all" baseline="0" noProof="1">
              <a:solidFill>
                <a:srgbClr val="4C5960"/>
              </a:solidFill>
              <a:latin typeface="Calibri" panose="020F0502020204030204" pitchFamily="34" charset="0"/>
              <a:ea typeface="Tahoma" panose="020B0604030504040204" pitchFamily="34" charset="0"/>
              <a:cs typeface="Calibri" panose="020F0502020204030204" pitchFamily="34" charset="0"/>
            </a:endParaRPr>
          </a:p>
          <a:p>
            <a:pPr marL="0" algn="l" defTabSz="914400" rtl="0" eaLnBrk="1" latinLnBrk="0" hangingPunct="1">
              <a:lnSpc>
                <a:spcPct val="120000"/>
              </a:lnSpc>
            </a:pPr>
            <a:r>
              <a:rPr lang="nl-NL" sz="950" b="1" kern="1200" cap="all" baseline="0" noProof="1">
                <a:solidFill>
                  <a:schemeClr val="accent1"/>
                </a:solidFill>
                <a:latin typeface="Calibri" panose="020F0502020204030204" pitchFamily="34" charset="0"/>
                <a:ea typeface="+mn-ea"/>
                <a:cs typeface="Calibri" panose="020F0502020204030204" pitchFamily="34" charset="0"/>
              </a:rPr>
              <a:t> FOTO VERVANGEN</a:t>
            </a:r>
          </a:p>
          <a:p>
            <a:pPr marL="144000" indent="-144000">
              <a:lnSpc>
                <a:spcPct val="120000"/>
              </a:lnSpc>
              <a:buFont typeface="+mj-lt"/>
              <a:buAutoNum type="arabicPeriod"/>
            </a:pPr>
            <a:r>
              <a:rPr lang="nl-NL" sz="950" baseline="0" noProof="1">
                <a:solidFill>
                  <a:srgbClr val="4C5960"/>
                </a:solidFill>
                <a:latin typeface="Calibri" panose="020F0502020204030204" pitchFamily="34" charset="0"/>
                <a:ea typeface="Tahoma" panose="020B0604030504040204" pitchFamily="34" charset="0"/>
                <a:cs typeface="Calibri" panose="020F0502020204030204" pitchFamily="34" charset="0"/>
              </a:rPr>
              <a:t>Klik op de foto.</a:t>
            </a:r>
          </a:p>
          <a:p>
            <a:pPr marL="144000" indent="-144000">
              <a:lnSpc>
                <a:spcPct val="120000"/>
              </a:lnSpc>
              <a:buFont typeface="+mj-lt"/>
              <a:buAutoNum type="arabicPeriod"/>
            </a:pPr>
            <a:r>
              <a:rPr lang="nl-NL" sz="950" baseline="0" noProof="1">
                <a:solidFill>
                  <a:srgbClr val="4C5960"/>
                </a:solidFill>
                <a:latin typeface="Calibri" panose="020F0502020204030204" pitchFamily="34" charset="0"/>
                <a:ea typeface="Tahoma" panose="020B0604030504040204" pitchFamily="34" charset="0"/>
                <a:cs typeface="Calibri" panose="020F0502020204030204" pitchFamily="34" charset="0"/>
              </a:rPr>
              <a:t>Verwijder de foto door op </a:t>
            </a:r>
            <a:r>
              <a:rPr lang="nl-NL" sz="950" b="1" u="none" kern="1200" baseline="0" noProof="1">
                <a:solidFill>
                  <a:srgbClr val="4C5960"/>
                </a:solidFill>
                <a:latin typeface="Calibri" panose="020F0502020204030204" pitchFamily="34" charset="0"/>
                <a:ea typeface="Tahoma" panose="020B0604030504040204" pitchFamily="34" charset="0"/>
                <a:cs typeface="Calibri" panose="020F0502020204030204" pitchFamily="34" charset="0"/>
              </a:rPr>
              <a:t>Delete</a:t>
            </a:r>
            <a:r>
              <a:rPr lang="nl-NL" sz="950" b="1" baseline="0" noProof="1">
                <a:solidFill>
                  <a:srgbClr val="4C5960"/>
                </a:solidFill>
                <a:latin typeface="Calibri" panose="020F0502020204030204" pitchFamily="34" charset="0"/>
                <a:ea typeface="Tahoma" panose="020B0604030504040204" pitchFamily="34" charset="0"/>
                <a:cs typeface="Calibri" panose="020F0502020204030204" pitchFamily="34" charset="0"/>
              </a:rPr>
              <a:t> </a:t>
            </a:r>
            <a:r>
              <a:rPr lang="nl-NL" sz="950" b="0" baseline="0" noProof="1">
                <a:solidFill>
                  <a:srgbClr val="4C5960"/>
                </a:solidFill>
                <a:latin typeface="Calibri" panose="020F0502020204030204" pitchFamily="34" charset="0"/>
                <a:ea typeface="Tahoma" panose="020B0604030504040204" pitchFamily="34" charset="0"/>
                <a:cs typeface="Calibri" panose="020F0502020204030204" pitchFamily="34" charset="0"/>
              </a:rPr>
              <a:t>te drukken.</a:t>
            </a:r>
          </a:p>
          <a:p>
            <a:pPr marL="144000" indent="-144000">
              <a:lnSpc>
                <a:spcPct val="120000"/>
              </a:lnSpc>
              <a:buFont typeface="+mj-lt"/>
              <a:buAutoNum type="arabicPeriod"/>
            </a:pPr>
            <a:r>
              <a:rPr lang="nl-NL" sz="950" b="0" baseline="0" noProof="1">
                <a:solidFill>
                  <a:srgbClr val="4C5960"/>
                </a:solidFill>
                <a:latin typeface="Calibri" panose="020F0502020204030204" pitchFamily="34" charset="0"/>
                <a:ea typeface="Tahoma" panose="020B0604030504040204" pitchFamily="34" charset="0"/>
                <a:cs typeface="Calibri" panose="020F0502020204030204" pitchFamily="34" charset="0"/>
              </a:rPr>
              <a:t>Klik op het afbeeldings-pictogram en voeg de gewenste foto in.</a:t>
            </a:r>
          </a:p>
          <a:p>
            <a:pPr marL="144000" indent="-144000">
              <a:lnSpc>
                <a:spcPct val="120000"/>
              </a:lnSpc>
              <a:buFont typeface="+mj-lt"/>
              <a:buAutoNum type="arabicPeriod"/>
            </a:pPr>
            <a:r>
              <a:rPr lang="nl-NL" sz="950" b="0" baseline="0" noProof="1">
                <a:solidFill>
                  <a:srgbClr val="4C5960"/>
                </a:solidFill>
                <a:latin typeface="Calibri" panose="020F0502020204030204" pitchFamily="34" charset="0"/>
                <a:ea typeface="Tahoma" panose="020B0604030504040204" pitchFamily="34" charset="0"/>
                <a:cs typeface="Calibri" panose="020F0502020204030204" pitchFamily="34" charset="0"/>
              </a:rPr>
              <a:t>Klik op de knop </a:t>
            </a:r>
            <a:r>
              <a:rPr lang="nl-NL" sz="950" b="1" u="none" kern="1200" baseline="0" noProof="1">
                <a:solidFill>
                  <a:srgbClr val="4C5960"/>
                </a:solidFill>
                <a:latin typeface="Calibri" panose="020F0502020204030204" pitchFamily="34" charset="0"/>
                <a:ea typeface="Tahoma" panose="020B0604030504040204" pitchFamily="34" charset="0"/>
                <a:cs typeface="Calibri" panose="020F0502020204030204" pitchFamily="34" charset="0"/>
              </a:rPr>
              <a:t>Naar</a:t>
            </a:r>
            <a:r>
              <a:rPr lang="nl-NL" sz="950" b="1" baseline="0" noProof="1">
                <a:solidFill>
                  <a:srgbClr val="4C5960"/>
                </a:solidFill>
                <a:latin typeface="Calibri" panose="020F0502020204030204" pitchFamily="34" charset="0"/>
                <a:ea typeface="Tahoma" panose="020B0604030504040204" pitchFamily="34" charset="0"/>
                <a:cs typeface="Calibri" panose="020F0502020204030204" pitchFamily="34" charset="0"/>
              </a:rPr>
              <a:t> </a:t>
            </a:r>
            <a:r>
              <a:rPr lang="nl-NL" sz="950" b="1" u="none" kern="1200" baseline="0" noProof="1">
                <a:solidFill>
                  <a:srgbClr val="4C5960"/>
                </a:solidFill>
                <a:latin typeface="Calibri" panose="020F0502020204030204" pitchFamily="34" charset="0"/>
                <a:ea typeface="Tahoma" panose="020B0604030504040204" pitchFamily="34" charset="0"/>
                <a:cs typeface="Calibri" panose="020F0502020204030204" pitchFamily="34" charset="0"/>
              </a:rPr>
              <a:t>achtergrond</a:t>
            </a:r>
            <a:r>
              <a:rPr lang="nl-NL" sz="950" b="1" baseline="0" noProof="1">
                <a:solidFill>
                  <a:srgbClr val="4C5960"/>
                </a:solidFill>
                <a:latin typeface="Calibri" panose="020F0502020204030204" pitchFamily="34" charset="0"/>
                <a:ea typeface="Tahoma" panose="020B0604030504040204" pitchFamily="34" charset="0"/>
                <a:cs typeface="Calibri" panose="020F0502020204030204" pitchFamily="34" charset="0"/>
              </a:rPr>
              <a:t> </a:t>
            </a:r>
            <a:r>
              <a:rPr lang="nl-NL" sz="950" b="0" baseline="0" noProof="1">
                <a:solidFill>
                  <a:srgbClr val="4C5960"/>
                </a:solidFill>
                <a:latin typeface="Calibri" panose="020F0502020204030204" pitchFamily="34" charset="0"/>
                <a:ea typeface="Tahoma" panose="020B0604030504040204" pitchFamily="34" charset="0"/>
                <a:cs typeface="Calibri" panose="020F0502020204030204" pitchFamily="34" charset="0"/>
              </a:rPr>
              <a:t>om de foto naar achteren te plaatsen.</a:t>
            </a:r>
            <a:endParaRPr lang="nl-NL" sz="950" baseline="0" noProof="1">
              <a:solidFill>
                <a:srgbClr val="4C5960"/>
              </a:solidFill>
              <a:latin typeface="Calibri" panose="020F0502020204030204" pitchFamily="34" charset="0"/>
              <a:ea typeface="Tahoma" panose="020B0604030504040204" pitchFamily="34" charset="0"/>
              <a:cs typeface="Calibri" panose="020F0502020204030204" pitchFamily="34" charset="0"/>
            </a:endParaRPr>
          </a:p>
          <a:p>
            <a:pPr>
              <a:lnSpc>
                <a:spcPct val="120000"/>
              </a:lnSpc>
            </a:pPr>
            <a:endParaRPr lang="nl-NL" sz="950" baseline="0" noProof="1">
              <a:solidFill>
                <a:srgbClr val="4C5960"/>
              </a:solidFill>
              <a:latin typeface="Calibri" panose="020F0502020204030204" pitchFamily="34" charset="0"/>
              <a:ea typeface="Tahoma" panose="020B0604030504040204" pitchFamily="34" charset="0"/>
              <a:cs typeface="Calibri" panose="020F0502020204030204" pitchFamily="34" charset="0"/>
            </a:endParaRPr>
          </a:p>
          <a:p>
            <a:pPr>
              <a:lnSpc>
                <a:spcPct val="120000"/>
              </a:lnSpc>
            </a:pPr>
            <a:endParaRPr lang="nl-NL" sz="950" baseline="0" noProof="1">
              <a:solidFill>
                <a:srgbClr val="4C5960"/>
              </a:solidFill>
              <a:latin typeface="Calibri" panose="020F0502020204030204" pitchFamily="34" charset="0"/>
              <a:ea typeface="Tahoma" panose="020B0604030504040204" pitchFamily="34" charset="0"/>
              <a:cs typeface="Calibri" panose="020F0502020204030204" pitchFamily="34" charset="0"/>
            </a:endParaRPr>
          </a:p>
          <a:p>
            <a:pPr marL="0" marR="0" lvl="0" indent="0" algn="l" defTabSz="914400" rtl="0" eaLnBrk="1" fontAlgn="auto" latinLnBrk="0" hangingPunct="1">
              <a:lnSpc>
                <a:spcPct val="120000"/>
              </a:lnSpc>
              <a:spcBef>
                <a:spcPts val="0"/>
              </a:spcBef>
              <a:spcAft>
                <a:spcPts val="0"/>
              </a:spcAft>
              <a:buClrTx/>
              <a:buSzTx/>
              <a:buFontTx/>
              <a:buNone/>
              <a:tabLst/>
              <a:defRPr/>
            </a:pPr>
            <a:r>
              <a:rPr lang="nl-NL" sz="950" u="sng" baseline="0" noProof="1">
                <a:solidFill>
                  <a:srgbClr val="4C5960"/>
                </a:solidFill>
                <a:latin typeface="Calibri" panose="020F0502020204030204" pitchFamily="34" charset="0"/>
                <a:cs typeface="Calibri" panose="020F0502020204030204" pitchFamily="34" charset="0"/>
              </a:rPr>
              <a:t>TIP</a:t>
            </a:r>
            <a:r>
              <a:rPr lang="nl-NL" sz="950" baseline="0" noProof="1">
                <a:solidFill>
                  <a:srgbClr val="4C5960"/>
                </a:solidFill>
                <a:latin typeface="Calibri" panose="020F0502020204030204" pitchFamily="34" charset="0"/>
                <a:cs typeface="Calibri" panose="020F0502020204030204" pitchFamily="34" charset="0"/>
              </a:rPr>
              <a:t>: Klik op de knop </a:t>
            </a:r>
            <a:r>
              <a:rPr lang="nl-NL" sz="950" b="1" u="none" kern="1200" baseline="0" noProof="1">
                <a:solidFill>
                  <a:srgbClr val="4C5960"/>
                </a:solidFill>
                <a:latin typeface="Calibri" panose="020F0502020204030204" pitchFamily="34" charset="0"/>
                <a:ea typeface="Tahoma" panose="020B0604030504040204" pitchFamily="34" charset="0"/>
                <a:cs typeface="Calibri" panose="020F0502020204030204" pitchFamily="34" charset="0"/>
              </a:rPr>
              <a:t>Opnieuw</a:t>
            </a:r>
            <a:r>
              <a:rPr lang="nl-NL" sz="950" b="1" baseline="0" noProof="1">
                <a:solidFill>
                  <a:srgbClr val="4C5960"/>
                </a:solidFill>
                <a:latin typeface="Calibri" panose="020F0502020204030204" pitchFamily="34" charset="0"/>
                <a:ea typeface="Tahoma" panose="020B0604030504040204" pitchFamily="34" charset="0"/>
                <a:cs typeface="Calibri" panose="020F0502020204030204" pitchFamily="34" charset="0"/>
              </a:rPr>
              <a:t> </a:t>
            </a:r>
            <a:r>
              <a:rPr lang="nl-NL" sz="950" b="1" u="none" kern="1200" baseline="0" noProof="1">
                <a:solidFill>
                  <a:srgbClr val="4C5960"/>
                </a:solidFill>
                <a:latin typeface="Calibri" panose="020F0502020204030204" pitchFamily="34" charset="0"/>
                <a:ea typeface="Tahoma" panose="020B0604030504040204" pitchFamily="34" charset="0"/>
                <a:cs typeface="Calibri" panose="020F0502020204030204" pitchFamily="34" charset="0"/>
              </a:rPr>
              <a:t>instellen</a:t>
            </a:r>
            <a:r>
              <a:rPr lang="nl-NL" sz="950" baseline="0" noProof="1">
                <a:solidFill>
                  <a:srgbClr val="4C5960"/>
                </a:solidFill>
                <a:latin typeface="Calibri" panose="020F0502020204030204" pitchFamily="34" charset="0"/>
                <a:cs typeface="Calibri" panose="020F0502020204030204" pitchFamily="34" charset="0"/>
              </a:rPr>
              <a:t> als de foto of het tekstvak niet meer op de juiste positie staan.</a:t>
            </a:r>
          </a:p>
          <a:p>
            <a:pPr>
              <a:lnSpc>
                <a:spcPct val="120000"/>
              </a:lnSpc>
            </a:pPr>
            <a:endParaRPr lang="nl-NL" sz="950" baseline="0" noProof="1">
              <a:solidFill>
                <a:srgbClr val="4C5960"/>
              </a:solidFill>
              <a:latin typeface="Calibri" panose="020F0502020204030204" pitchFamily="34" charset="0"/>
              <a:ea typeface="Tahoma" panose="020B0604030504040204" pitchFamily="34" charset="0"/>
              <a:cs typeface="Calibri" panose="020F0502020204030204" pitchFamily="34" charset="0"/>
            </a:endParaRPr>
          </a:p>
          <a:p>
            <a:pPr marL="108000" indent="-108000">
              <a:lnSpc>
                <a:spcPct val="120000"/>
              </a:lnSpc>
              <a:buFont typeface="+mj-lt"/>
              <a:buAutoNum type="arabicPeriod"/>
            </a:pPr>
            <a:endParaRPr lang="nl-NL" sz="950" baseline="0" noProof="1">
              <a:solidFill>
                <a:srgbClr val="4C5960"/>
              </a:solidFill>
              <a:latin typeface="Calibri" panose="020F0502020204030204" pitchFamily="34" charset="0"/>
              <a:ea typeface="Tahoma" panose="020B0604030504040204" pitchFamily="34" charset="0"/>
              <a:cs typeface="Calibri" panose="020F0502020204030204" pitchFamily="34" charset="0"/>
            </a:endParaRPr>
          </a:p>
        </p:txBody>
      </p:sp>
      <p:sp>
        <p:nvSpPr>
          <p:cNvPr id="8" name="Tijdelijke aanduiding voor afbeelding 7">
            <a:extLst>
              <a:ext uri="{FF2B5EF4-FFF2-40B4-BE49-F238E27FC236}">
                <a16:creationId xmlns:a16="http://schemas.microsoft.com/office/drawing/2014/main" id="{02868BA8-47B3-40E6-80A7-A7F154D62ADF}"/>
              </a:ext>
            </a:extLst>
          </p:cNvPr>
          <p:cNvSpPr>
            <a:spLocks noGrp="1"/>
          </p:cNvSpPr>
          <p:nvPr>
            <p:ph type="pic" sz="quarter" idx="12"/>
          </p:nvPr>
        </p:nvSpPr>
        <p:spPr>
          <a:xfrm>
            <a:off x="0" y="1592263"/>
            <a:ext cx="3922713" cy="5275262"/>
          </a:xfrm>
          <a:solidFill>
            <a:schemeClr val="bg1">
              <a:lumMod val="95000"/>
            </a:schemeClr>
          </a:solidFill>
        </p:spPr>
        <p:txBody>
          <a:bodyPr/>
          <a:lstStyle/>
          <a:p>
            <a:endParaRPr lang="nl-NL"/>
          </a:p>
        </p:txBody>
      </p:sp>
      <p:sp>
        <p:nvSpPr>
          <p:cNvPr id="11" name="Titel 1">
            <a:extLst>
              <a:ext uri="{FF2B5EF4-FFF2-40B4-BE49-F238E27FC236}">
                <a16:creationId xmlns:a16="http://schemas.microsoft.com/office/drawing/2014/main" id="{3D03CB2D-9C10-437A-8129-D26AE102FC20}"/>
              </a:ext>
            </a:extLst>
          </p:cNvPr>
          <p:cNvSpPr>
            <a:spLocks noGrp="1"/>
          </p:cNvSpPr>
          <p:nvPr>
            <p:ph type="title" hasCustomPrompt="1"/>
          </p:nvPr>
        </p:nvSpPr>
        <p:spPr>
          <a:xfrm>
            <a:off x="4668732" y="1470261"/>
            <a:ext cx="6480000" cy="574503"/>
          </a:xfrm>
        </p:spPr>
        <p:txBody>
          <a:bodyPr anchor="t" anchorCtr="0"/>
          <a:lstStyle>
            <a:lvl1pPr>
              <a:defRPr>
                <a:solidFill>
                  <a:schemeClr val="tx1"/>
                </a:solidFill>
              </a:defRPr>
            </a:lvl1pPr>
          </a:lstStyle>
          <a:p>
            <a:r>
              <a:rPr lang="nl-NL"/>
              <a:t>Klik voor titel</a:t>
            </a:r>
          </a:p>
        </p:txBody>
      </p:sp>
    </p:spTree>
    <p:extLst>
      <p:ext uri="{BB962C8B-B14F-4D97-AF65-F5344CB8AC3E}">
        <p14:creationId xmlns:p14="http://schemas.microsoft.com/office/powerpoint/2010/main" val="35934629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el+object+quote (oranje)">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4668732" y="1470261"/>
            <a:ext cx="6480000" cy="574503"/>
          </a:xfrm>
        </p:spPr>
        <p:txBody>
          <a:bodyPr anchor="t" anchorCtr="0"/>
          <a:lstStyle>
            <a:lvl1pPr>
              <a:defRPr>
                <a:solidFill>
                  <a:schemeClr val="bg2"/>
                </a:solidFill>
              </a:defRPr>
            </a:lvl1pPr>
          </a:lstStyle>
          <a:p>
            <a:r>
              <a:rPr lang="nl-NL"/>
              <a:t>Klik voor titel</a:t>
            </a:r>
          </a:p>
        </p:txBody>
      </p:sp>
      <p:sp>
        <p:nvSpPr>
          <p:cNvPr id="3" name="Tijdelijke aanduiding voor inhoud 2"/>
          <p:cNvSpPr>
            <a:spLocks noGrp="1"/>
          </p:cNvSpPr>
          <p:nvPr>
            <p:ph idx="1" hasCustomPrompt="1"/>
          </p:nvPr>
        </p:nvSpPr>
        <p:spPr>
          <a:xfrm>
            <a:off x="4668734" y="2113371"/>
            <a:ext cx="6480000" cy="4145498"/>
          </a:xfrm>
        </p:spPr>
        <p:txBody>
          <a:bodyPr/>
          <a:lstStyle>
            <a:lvl1pPr>
              <a:defRPr baseline="0"/>
            </a:lvl1pPr>
          </a:lstStyle>
          <a:p>
            <a:pPr lvl="0"/>
            <a:r>
              <a:rPr lang="nl-NL"/>
              <a:t>Klik om een tekst toe te voegen. Zie de pagina met tips voor het kiezen van een andere tekstopmaak. </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0C500699-B56B-4B57-A1DB-EDAA374C8D0F}" type="datetimeFigureOut">
              <a:rPr lang="nl-NL" smtClean="0"/>
              <a:t>30-11-2022</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9" name="Rechthoek 8">
            <a:extLst>
              <a:ext uri="{FF2B5EF4-FFF2-40B4-BE49-F238E27FC236}">
                <a16:creationId xmlns:a16="http://schemas.microsoft.com/office/drawing/2014/main" id="{8F456D2B-5EEA-42BB-9C12-297D397E6209}"/>
              </a:ext>
            </a:extLst>
          </p:cNvPr>
          <p:cNvSpPr/>
          <p:nvPr userDrawn="1"/>
        </p:nvSpPr>
        <p:spPr>
          <a:xfrm>
            <a:off x="0" y="1592262"/>
            <a:ext cx="3922713" cy="5274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12" name="Graphic 11">
            <a:extLst>
              <a:ext uri="{FF2B5EF4-FFF2-40B4-BE49-F238E27FC236}">
                <a16:creationId xmlns:a16="http://schemas.microsoft.com/office/drawing/2014/main" id="{E518F3D5-25B5-4355-8148-F5573E3E552F}"/>
              </a:ext>
            </a:extLst>
          </p:cNvPr>
          <p:cNvPicPr>
            <a:picLocks noChangeAspect="1"/>
          </p:cNvPicPr>
          <p:nvPr userDrawn="1"/>
        </p:nvPicPr>
        <p:blipFill rotWithShape="1">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r="59836" b="50579"/>
          <a:stretch/>
        </p:blipFill>
        <p:spPr>
          <a:xfrm rot="240000">
            <a:off x="1379840" y="5716367"/>
            <a:ext cx="2631587" cy="1234923"/>
          </a:xfrm>
          <a:custGeom>
            <a:avLst/>
            <a:gdLst>
              <a:gd name="connsiteX0" fmla="*/ 0 w 2631587"/>
              <a:gd name="connsiteY0" fmla="*/ 0 h 1234923"/>
              <a:gd name="connsiteX1" fmla="*/ 2631587 w 2631587"/>
              <a:gd name="connsiteY1" fmla="*/ 0 h 1234923"/>
              <a:gd name="connsiteX2" fmla="*/ 2631587 w 2631587"/>
              <a:gd name="connsiteY2" fmla="*/ 1050905 h 1234923"/>
              <a:gd name="connsiteX3" fmla="*/ 0 w 2631587"/>
              <a:gd name="connsiteY3" fmla="*/ 1234923 h 1234923"/>
            </a:gdLst>
            <a:ahLst/>
            <a:cxnLst>
              <a:cxn ang="0">
                <a:pos x="connsiteX0" y="connsiteY0"/>
              </a:cxn>
              <a:cxn ang="0">
                <a:pos x="connsiteX1" y="connsiteY1"/>
              </a:cxn>
              <a:cxn ang="0">
                <a:pos x="connsiteX2" y="connsiteY2"/>
              </a:cxn>
              <a:cxn ang="0">
                <a:pos x="connsiteX3" y="connsiteY3"/>
              </a:cxn>
            </a:cxnLst>
            <a:rect l="l" t="t" r="r" b="b"/>
            <a:pathLst>
              <a:path w="2631587" h="1234923">
                <a:moveTo>
                  <a:pt x="0" y="0"/>
                </a:moveTo>
                <a:lnTo>
                  <a:pt x="2631587" y="0"/>
                </a:lnTo>
                <a:lnTo>
                  <a:pt x="2631587" y="1050905"/>
                </a:lnTo>
                <a:lnTo>
                  <a:pt x="0" y="1234923"/>
                </a:lnTo>
                <a:close/>
              </a:path>
            </a:pathLst>
          </a:custGeom>
        </p:spPr>
      </p:pic>
      <p:sp>
        <p:nvSpPr>
          <p:cNvPr id="13" name="Tijdelijke aanduiding voor tekst 12">
            <a:extLst>
              <a:ext uri="{FF2B5EF4-FFF2-40B4-BE49-F238E27FC236}">
                <a16:creationId xmlns:a16="http://schemas.microsoft.com/office/drawing/2014/main" id="{6FC23252-D800-4650-81B1-8BA5643149FF}"/>
              </a:ext>
            </a:extLst>
          </p:cNvPr>
          <p:cNvSpPr>
            <a:spLocks noGrp="1"/>
          </p:cNvSpPr>
          <p:nvPr>
            <p:ph type="body" sz="quarter" idx="12" hasCustomPrompt="1"/>
          </p:nvPr>
        </p:nvSpPr>
        <p:spPr>
          <a:xfrm>
            <a:off x="672415" y="2088769"/>
            <a:ext cx="2711321" cy="3326839"/>
          </a:xfrm>
        </p:spPr>
        <p:txBody>
          <a:bodyPr/>
          <a:lstStyle>
            <a:lvl1pPr>
              <a:lnSpc>
                <a:spcPct val="105000"/>
              </a:lnSpc>
              <a:defRPr sz="3200">
                <a:solidFill>
                  <a:schemeClr val="bg1"/>
                </a:solidFill>
              </a:defRPr>
            </a:lvl1pPr>
            <a:lvl2pPr>
              <a:lnSpc>
                <a:spcPct val="105000"/>
              </a:lnSpc>
              <a:defRPr sz="3200">
                <a:solidFill>
                  <a:schemeClr val="bg1"/>
                </a:solidFill>
              </a:defRPr>
            </a:lvl2pPr>
            <a:lvl3pPr>
              <a:lnSpc>
                <a:spcPct val="105000"/>
              </a:lnSpc>
              <a:defRPr sz="3200"/>
            </a:lvl3pPr>
            <a:lvl4pPr>
              <a:lnSpc>
                <a:spcPct val="105000"/>
              </a:lnSpc>
              <a:defRPr sz="3200"/>
            </a:lvl4pPr>
            <a:lvl5pPr>
              <a:lnSpc>
                <a:spcPct val="105000"/>
              </a:lnSpc>
              <a:defRPr sz="3200"/>
            </a:lvl5pPr>
          </a:lstStyle>
          <a:p>
            <a:pPr lvl="0"/>
            <a:r>
              <a:rPr lang="nl-NL"/>
              <a:t>Klik hier voor quote</a:t>
            </a:r>
          </a:p>
          <a:p>
            <a:pPr lvl="1"/>
            <a:endParaRPr lang="nl-NL"/>
          </a:p>
        </p:txBody>
      </p:sp>
    </p:spTree>
    <p:extLst>
      <p:ext uri="{BB962C8B-B14F-4D97-AF65-F5344CB8AC3E}">
        <p14:creationId xmlns:p14="http://schemas.microsoft.com/office/powerpoint/2010/main" val="31467171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el+object+quote (groen)">
    <p:spTree>
      <p:nvGrpSpPr>
        <p:cNvPr id="1" name=""/>
        <p:cNvGrpSpPr/>
        <p:nvPr/>
      </p:nvGrpSpPr>
      <p:grpSpPr>
        <a:xfrm>
          <a:off x="0" y="0"/>
          <a:ext cx="0" cy="0"/>
          <a:chOff x="0" y="0"/>
          <a:chExt cx="0" cy="0"/>
        </a:xfrm>
      </p:grpSpPr>
      <p:sp>
        <p:nvSpPr>
          <p:cNvPr id="3" name="Tijdelijke aanduiding voor inhoud 2"/>
          <p:cNvSpPr>
            <a:spLocks noGrp="1"/>
          </p:cNvSpPr>
          <p:nvPr>
            <p:ph idx="1" hasCustomPrompt="1"/>
          </p:nvPr>
        </p:nvSpPr>
        <p:spPr>
          <a:xfrm>
            <a:off x="4668734" y="2113371"/>
            <a:ext cx="6480000" cy="4145498"/>
          </a:xfrm>
        </p:spPr>
        <p:txBody>
          <a:bodyPr/>
          <a:lstStyle>
            <a:lvl1pPr>
              <a:defRPr baseline="0"/>
            </a:lvl1pPr>
          </a:lstStyle>
          <a:p>
            <a:pPr lvl="0"/>
            <a:r>
              <a:rPr lang="nl-NL"/>
              <a:t>Klik om een tekst toe te voegen. Zie de pagina met tips voor het kiezen van een andere tekstopmaak. </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0C500699-B56B-4B57-A1DB-EDAA374C8D0F}" type="datetimeFigureOut">
              <a:rPr lang="nl-NL" smtClean="0"/>
              <a:t>30-11-2022</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9" name="Rechthoek 8">
            <a:extLst>
              <a:ext uri="{FF2B5EF4-FFF2-40B4-BE49-F238E27FC236}">
                <a16:creationId xmlns:a16="http://schemas.microsoft.com/office/drawing/2014/main" id="{8F456D2B-5EEA-42BB-9C12-297D397E6209}"/>
              </a:ext>
            </a:extLst>
          </p:cNvPr>
          <p:cNvSpPr/>
          <p:nvPr userDrawn="1"/>
        </p:nvSpPr>
        <p:spPr>
          <a:xfrm>
            <a:off x="0" y="1592262"/>
            <a:ext cx="3922713" cy="5274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12" name="Graphic 11">
            <a:extLst>
              <a:ext uri="{FF2B5EF4-FFF2-40B4-BE49-F238E27FC236}">
                <a16:creationId xmlns:a16="http://schemas.microsoft.com/office/drawing/2014/main" id="{E518F3D5-25B5-4355-8148-F5573E3E552F}"/>
              </a:ext>
            </a:extLst>
          </p:cNvPr>
          <p:cNvPicPr>
            <a:picLocks noChangeAspect="1"/>
          </p:cNvPicPr>
          <p:nvPr userDrawn="1"/>
        </p:nvPicPr>
        <p:blipFill rotWithShape="1">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r="59836" b="50579"/>
          <a:stretch/>
        </p:blipFill>
        <p:spPr>
          <a:xfrm rot="240000">
            <a:off x="1379840" y="5716367"/>
            <a:ext cx="2631587" cy="1234923"/>
          </a:xfrm>
          <a:custGeom>
            <a:avLst/>
            <a:gdLst>
              <a:gd name="connsiteX0" fmla="*/ 0 w 2631587"/>
              <a:gd name="connsiteY0" fmla="*/ 0 h 1234923"/>
              <a:gd name="connsiteX1" fmla="*/ 2631587 w 2631587"/>
              <a:gd name="connsiteY1" fmla="*/ 0 h 1234923"/>
              <a:gd name="connsiteX2" fmla="*/ 2631587 w 2631587"/>
              <a:gd name="connsiteY2" fmla="*/ 1050905 h 1234923"/>
              <a:gd name="connsiteX3" fmla="*/ 0 w 2631587"/>
              <a:gd name="connsiteY3" fmla="*/ 1234923 h 1234923"/>
            </a:gdLst>
            <a:ahLst/>
            <a:cxnLst>
              <a:cxn ang="0">
                <a:pos x="connsiteX0" y="connsiteY0"/>
              </a:cxn>
              <a:cxn ang="0">
                <a:pos x="connsiteX1" y="connsiteY1"/>
              </a:cxn>
              <a:cxn ang="0">
                <a:pos x="connsiteX2" y="connsiteY2"/>
              </a:cxn>
              <a:cxn ang="0">
                <a:pos x="connsiteX3" y="connsiteY3"/>
              </a:cxn>
            </a:cxnLst>
            <a:rect l="l" t="t" r="r" b="b"/>
            <a:pathLst>
              <a:path w="2631587" h="1234923">
                <a:moveTo>
                  <a:pt x="0" y="0"/>
                </a:moveTo>
                <a:lnTo>
                  <a:pt x="2631587" y="0"/>
                </a:lnTo>
                <a:lnTo>
                  <a:pt x="2631587" y="1050905"/>
                </a:lnTo>
                <a:lnTo>
                  <a:pt x="0" y="1234923"/>
                </a:lnTo>
                <a:close/>
              </a:path>
            </a:pathLst>
          </a:custGeom>
        </p:spPr>
      </p:pic>
      <p:sp>
        <p:nvSpPr>
          <p:cNvPr id="13" name="Tijdelijke aanduiding voor tekst 12">
            <a:extLst>
              <a:ext uri="{FF2B5EF4-FFF2-40B4-BE49-F238E27FC236}">
                <a16:creationId xmlns:a16="http://schemas.microsoft.com/office/drawing/2014/main" id="{6FC23252-D800-4650-81B1-8BA5643149FF}"/>
              </a:ext>
            </a:extLst>
          </p:cNvPr>
          <p:cNvSpPr>
            <a:spLocks noGrp="1"/>
          </p:cNvSpPr>
          <p:nvPr>
            <p:ph type="body" sz="quarter" idx="12" hasCustomPrompt="1"/>
          </p:nvPr>
        </p:nvSpPr>
        <p:spPr>
          <a:xfrm>
            <a:off x="672415" y="2088769"/>
            <a:ext cx="2711321" cy="3326839"/>
          </a:xfrm>
        </p:spPr>
        <p:txBody>
          <a:bodyPr/>
          <a:lstStyle>
            <a:lvl1pPr>
              <a:lnSpc>
                <a:spcPct val="105000"/>
              </a:lnSpc>
              <a:defRPr sz="3200">
                <a:solidFill>
                  <a:schemeClr val="bg1"/>
                </a:solidFill>
              </a:defRPr>
            </a:lvl1pPr>
            <a:lvl2pPr>
              <a:lnSpc>
                <a:spcPct val="105000"/>
              </a:lnSpc>
              <a:defRPr sz="3200">
                <a:solidFill>
                  <a:schemeClr val="bg1"/>
                </a:solidFill>
              </a:defRPr>
            </a:lvl2pPr>
            <a:lvl3pPr>
              <a:lnSpc>
                <a:spcPct val="105000"/>
              </a:lnSpc>
              <a:defRPr sz="3200"/>
            </a:lvl3pPr>
            <a:lvl4pPr>
              <a:lnSpc>
                <a:spcPct val="105000"/>
              </a:lnSpc>
              <a:defRPr sz="3200"/>
            </a:lvl4pPr>
            <a:lvl5pPr>
              <a:lnSpc>
                <a:spcPct val="105000"/>
              </a:lnSpc>
              <a:defRPr sz="3200"/>
            </a:lvl5pPr>
          </a:lstStyle>
          <a:p>
            <a:pPr lvl="0"/>
            <a:r>
              <a:rPr lang="nl-NL"/>
              <a:t>Klik hier voor quote</a:t>
            </a:r>
          </a:p>
          <a:p>
            <a:pPr lvl="1"/>
            <a:endParaRPr lang="nl-NL"/>
          </a:p>
        </p:txBody>
      </p:sp>
      <p:sp>
        <p:nvSpPr>
          <p:cNvPr id="14" name="Titel 1">
            <a:extLst>
              <a:ext uri="{FF2B5EF4-FFF2-40B4-BE49-F238E27FC236}">
                <a16:creationId xmlns:a16="http://schemas.microsoft.com/office/drawing/2014/main" id="{474B22E2-CBDB-4713-9189-899F2CDDA376}"/>
              </a:ext>
            </a:extLst>
          </p:cNvPr>
          <p:cNvSpPr>
            <a:spLocks noGrp="1"/>
          </p:cNvSpPr>
          <p:nvPr>
            <p:ph type="title" hasCustomPrompt="1"/>
          </p:nvPr>
        </p:nvSpPr>
        <p:spPr>
          <a:xfrm>
            <a:off x="4668732" y="1470261"/>
            <a:ext cx="6480000" cy="574503"/>
          </a:xfrm>
        </p:spPr>
        <p:txBody>
          <a:bodyPr anchor="t" anchorCtr="0"/>
          <a:lstStyle>
            <a:lvl1pPr>
              <a:defRPr>
                <a:solidFill>
                  <a:schemeClr val="accent1"/>
                </a:solidFill>
              </a:defRPr>
            </a:lvl1pPr>
          </a:lstStyle>
          <a:p>
            <a:r>
              <a:rPr lang="nl-NL"/>
              <a:t>Klik voor titel</a:t>
            </a:r>
          </a:p>
        </p:txBody>
      </p:sp>
    </p:spTree>
    <p:extLst>
      <p:ext uri="{BB962C8B-B14F-4D97-AF65-F5344CB8AC3E}">
        <p14:creationId xmlns:p14="http://schemas.microsoft.com/office/powerpoint/2010/main" val="32055908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datum 2"/>
          <p:cNvSpPr>
            <a:spLocks noGrp="1"/>
          </p:cNvSpPr>
          <p:nvPr>
            <p:ph type="dt" sz="half" idx="10"/>
          </p:nvPr>
        </p:nvSpPr>
        <p:spPr/>
        <p:txBody>
          <a:bodyPr/>
          <a:lstStyle/>
          <a:p>
            <a:fld id="{0C500699-B56B-4B57-A1DB-EDAA374C8D0F}" type="datetimeFigureOut">
              <a:rPr lang="nl-NL" smtClean="0"/>
              <a:t>30-11-2022</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C29DC087-FE3C-4A49-A032-2EF798F57C7B}" type="slidenum">
              <a:rPr lang="nl-NL" smtClean="0"/>
              <a:t>‹nr.›</a:t>
            </a:fld>
            <a:endParaRPr lang="nl-NL"/>
          </a:p>
        </p:txBody>
      </p:sp>
    </p:spTree>
    <p:extLst>
      <p:ext uri="{BB962C8B-B14F-4D97-AF65-F5344CB8AC3E}">
        <p14:creationId xmlns:p14="http://schemas.microsoft.com/office/powerpoint/2010/main" val="18249545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0C500699-B56B-4B57-A1DB-EDAA374C8D0F}" type="datetimeFigureOut">
              <a:rPr lang="nl-NL" smtClean="0"/>
              <a:t>30-11-2022</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C29DC087-FE3C-4A49-A032-2EF798F57C7B}" type="slidenum">
              <a:rPr lang="nl-NL" smtClean="0"/>
              <a:t>‹nr.›</a:t>
            </a:fld>
            <a:endParaRPr lang="nl-NL"/>
          </a:p>
        </p:txBody>
      </p:sp>
    </p:spTree>
    <p:extLst>
      <p:ext uri="{BB962C8B-B14F-4D97-AF65-F5344CB8AC3E}">
        <p14:creationId xmlns:p14="http://schemas.microsoft.com/office/powerpoint/2010/main" val="11067204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2.sv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1667433" y="1468193"/>
            <a:ext cx="9540000" cy="898086"/>
          </a:xfrm>
          <a:prstGeom prst="rect">
            <a:avLst/>
          </a:prstGeom>
        </p:spPr>
        <p:txBody>
          <a:bodyPr vert="horz" lIns="0" tIns="0" rIns="0" bIns="0" rtlCol="0" anchor="b" anchorCtr="0">
            <a:noAutofit/>
          </a:bodyPr>
          <a:lstStyle/>
          <a:p>
            <a:r>
              <a:rPr lang="nl-NL"/>
              <a:t>Klik om de stijl </a:t>
            </a:r>
            <a:r>
              <a:rPr lang="nl-NL" err="1"/>
              <a:t>tebewerken</a:t>
            </a:r>
            <a:endParaRPr lang="nl-NL"/>
          </a:p>
        </p:txBody>
      </p:sp>
      <p:sp>
        <p:nvSpPr>
          <p:cNvPr id="3" name="Tijdelijke aanduiding voor tekst 2"/>
          <p:cNvSpPr>
            <a:spLocks noGrp="1"/>
          </p:cNvSpPr>
          <p:nvPr>
            <p:ph type="body" idx="1"/>
          </p:nvPr>
        </p:nvSpPr>
        <p:spPr>
          <a:xfrm>
            <a:off x="1667435" y="2570569"/>
            <a:ext cx="9540000" cy="3600000"/>
          </a:xfrm>
          <a:prstGeom prst="rect">
            <a:avLst/>
          </a:prstGeom>
        </p:spPr>
        <p:txBody>
          <a:bodyPr vert="horz" lIns="0" tIns="0" rIns="0" bIns="0" rtlCol="0">
            <a:noAutofit/>
          </a:bodyPr>
          <a:lstStyle/>
          <a:p>
            <a:pPr lvl="0"/>
            <a:r>
              <a:rPr lang="nl-NL"/>
              <a:t>Klik om een tekst toe te voegen </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2"/>
          </p:nvPr>
        </p:nvSpPr>
        <p:spPr>
          <a:xfrm>
            <a:off x="8459004" y="7037662"/>
            <a:ext cx="2743200" cy="365125"/>
          </a:xfrm>
          <a:prstGeom prst="rect">
            <a:avLst/>
          </a:prstGeom>
        </p:spPr>
        <p:txBody>
          <a:bodyPr vert="horz" lIns="0" tIns="0" rIns="0" bIns="0" rtlCol="0" anchor="ctr">
            <a:noAutofit/>
          </a:bodyPr>
          <a:lstStyle>
            <a:lvl1pPr algn="l">
              <a:defRPr sz="1200">
                <a:solidFill>
                  <a:schemeClr val="tx1">
                    <a:tint val="75000"/>
                  </a:schemeClr>
                </a:solidFill>
              </a:defRPr>
            </a:lvl1pPr>
          </a:lstStyle>
          <a:p>
            <a:fld id="{0C500699-B56B-4B57-A1DB-EDAA374C8D0F}" type="datetimeFigureOut">
              <a:rPr lang="nl-NL" smtClean="0"/>
              <a:t>30-11-2022</a:t>
            </a:fld>
            <a:endParaRPr lang="nl-NL"/>
          </a:p>
        </p:txBody>
      </p:sp>
      <p:sp>
        <p:nvSpPr>
          <p:cNvPr id="5" name="Tijdelijke aanduiding voor voettekst 4"/>
          <p:cNvSpPr>
            <a:spLocks noGrp="1"/>
          </p:cNvSpPr>
          <p:nvPr>
            <p:ph type="ftr" sz="quarter" idx="3"/>
          </p:nvPr>
        </p:nvSpPr>
        <p:spPr>
          <a:xfrm>
            <a:off x="4038600" y="7037662"/>
            <a:ext cx="4114800" cy="365125"/>
          </a:xfrm>
          <a:prstGeom prst="rect">
            <a:avLst/>
          </a:prstGeom>
        </p:spPr>
        <p:txBody>
          <a:bodyPr vert="horz" lIns="0" tIns="0" rIns="0" bIns="0" rtlCol="0" anchor="ctr">
            <a:noAutofit/>
          </a:bodyP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665409" y="7037662"/>
            <a:ext cx="1002024" cy="365125"/>
          </a:xfrm>
          <a:prstGeom prst="rect">
            <a:avLst/>
          </a:prstGeom>
        </p:spPr>
        <p:txBody>
          <a:bodyPr vert="horz" lIns="0" tIns="0" rIns="0" bIns="0" rtlCol="0" anchor="ctr">
            <a:noAutofit/>
          </a:bodyPr>
          <a:lstStyle>
            <a:lvl1pPr algn="l">
              <a:defRPr sz="2100">
                <a:solidFill>
                  <a:schemeClr val="tx1"/>
                </a:solidFill>
              </a:defRPr>
            </a:lvl1pPr>
          </a:lstStyle>
          <a:p>
            <a:fld id="{C29DC087-FE3C-4A49-A032-2EF798F57C7B}" type="slidenum">
              <a:rPr lang="nl-NL" smtClean="0"/>
              <a:pPr/>
              <a:t>‹nr.›</a:t>
            </a:fld>
            <a:endParaRPr lang="nl-NL"/>
          </a:p>
        </p:txBody>
      </p:sp>
      <p:sp>
        <p:nvSpPr>
          <p:cNvPr id="24" name="Rechthoek 23"/>
          <p:cNvSpPr/>
          <p:nvPr userDrawn="1"/>
        </p:nvSpPr>
        <p:spPr>
          <a:xfrm>
            <a:off x="10507200" y="-352043"/>
            <a:ext cx="121040" cy="247650"/>
          </a:xfrm>
          <a:prstGeom prst="rect">
            <a:avLst/>
          </a:prstGeom>
          <a:solidFill>
            <a:schemeClr val="bg1"/>
          </a:solidFill>
          <a:ln w="3175">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5" name="Rechthoek 24"/>
          <p:cNvSpPr/>
          <p:nvPr userDrawn="1"/>
        </p:nvSpPr>
        <p:spPr>
          <a:xfrm>
            <a:off x="10680951" y="-352043"/>
            <a:ext cx="121040" cy="247650"/>
          </a:xfrm>
          <a:prstGeom prst="rect">
            <a:avLst/>
          </a:prstGeom>
          <a:solidFill>
            <a:schemeClr val="tx1"/>
          </a:solidFill>
          <a:ln w="3175">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6" name="Rechthoek 25"/>
          <p:cNvSpPr/>
          <p:nvPr userDrawn="1"/>
        </p:nvSpPr>
        <p:spPr>
          <a:xfrm>
            <a:off x="11028453" y="-352043"/>
            <a:ext cx="121040" cy="247650"/>
          </a:xfrm>
          <a:prstGeom prst="rect">
            <a:avLst/>
          </a:prstGeom>
          <a:solidFill>
            <a:schemeClr val="tx2"/>
          </a:solidFill>
          <a:ln w="3175">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7" name="Rechthoek 26"/>
          <p:cNvSpPr/>
          <p:nvPr userDrawn="1"/>
        </p:nvSpPr>
        <p:spPr>
          <a:xfrm>
            <a:off x="11549706" y="-352043"/>
            <a:ext cx="121040" cy="247650"/>
          </a:xfrm>
          <a:prstGeom prst="rect">
            <a:avLst/>
          </a:prstGeom>
          <a:solidFill>
            <a:schemeClr val="accent3"/>
          </a:solidFill>
          <a:ln w="3175">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8" name="Rechthoek 27"/>
          <p:cNvSpPr/>
          <p:nvPr userDrawn="1"/>
        </p:nvSpPr>
        <p:spPr>
          <a:xfrm>
            <a:off x="11723457" y="-352043"/>
            <a:ext cx="121040" cy="247650"/>
          </a:xfrm>
          <a:prstGeom prst="rect">
            <a:avLst/>
          </a:prstGeom>
          <a:solidFill>
            <a:schemeClr val="accent4"/>
          </a:solidFill>
          <a:ln w="3175">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9" name="Rechthoek 28"/>
          <p:cNvSpPr/>
          <p:nvPr userDrawn="1"/>
        </p:nvSpPr>
        <p:spPr>
          <a:xfrm>
            <a:off x="12070960" y="-352043"/>
            <a:ext cx="121040" cy="247650"/>
          </a:xfrm>
          <a:prstGeom prst="rect">
            <a:avLst/>
          </a:prstGeom>
          <a:solidFill>
            <a:schemeClr val="accent6"/>
          </a:solidFill>
          <a:ln w="3175">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30" name="Rechthoek 29"/>
          <p:cNvSpPr/>
          <p:nvPr userDrawn="1"/>
        </p:nvSpPr>
        <p:spPr>
          <a:xfrm>
            <a:off x="11897208" y="-352043"/>
            <a:ext cx="121040" cy="247650"/>
          </a:xfrm>
          <a:prstGeom prst="rect">
            <a:avLst/>
          </a:prstGeom>
          <a:solidFill>
            <a:schemeClr val="accent5"/>
          </a:solidFill>
          <a:ln w="3175">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31" name="Rechthoek 30"/>
          <p:cNvSpPr/>
          <p:nvPr userDrawn="1"/>
        </p:nvSpPr>
        <p:spPr>
          <a:xfrm>
            <a:off x="10854702" y="-352043"/>
            <a:ext cx="121040" cy="247650"/>
          </a:xfrm>
          <a:prstGeom prst="rect">
            <a:avLst/>
          </a:prstGeom>
          <a:solidFill>
            <a:schemeClr val="bg2"/>
          </a:solidFill>
          <a:ln w="3175">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32" name="Rechthoek 31"/>
          <p:cNvSpPr/>
          <p:nvPr userDrawn="1"/>
        </p:nvSpPr>
        <p:spPr>
          <a:xfrm>
            <a:off x="11202204" y="-352043"/>
            <a:ext cx="121040" cy="247650"/>
          </a:xfrm>
          <a:prstGeom prst="rect">
            <a:avLst/>
          </a:prstGeom>
          <a:ln w="3175">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33" name="Rechthoek 32"/>
          <p:cNvSpPr/>
          <p:nvPr userDrawn="1"/>
        </p:nvSpPr>
        <p:spPr>
          <a:xfrm>
            <a:off x="11375955" y="-352043"/>
            <a:ext cx="121040" cy="247650"/>
          </a:xfrm>
          <a:prstGeom prst="rect">
            <a:avLst/>
          </a:prstGeom>
          <a:solidFill>
            <a:schemeClr val="accent2"/>
          </a:solidFill>
          <a:ln w="3175">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8" name="Graphic 7">
            <a:extLst>
              <a:ext uri="{FF2B5EF4-FFF2-40B4-BE49-F238E27FC236}">
                <a16:creationId xmlns:a16="http://schemas.microsoft.com/office/drawing/2014/main" id="{3F5665EB-2BC6-46FB-BA9A-B8C8E2AD7962}"/>
              </a:ext>
            </a:extLst>
          </p:cNvPr>
          <p:cNvPicPr>
            <a:picLocks noChangeAspect="1"/>
          </p:cNvPicPr>
          <p:nvPr userDrawn="1"/>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616528" y="353259"/>
            <a:ext cx="2520000" cy="961080"/>
          </a:xfrm>
          <a:prstGeom prst="rect">
            <a:avLst/>
          </a:prstGeom>
        </p:spPr>
      </p:pic>
    </p:spTree>
    <p:extLst>
      <p:ext uri="{BB962C8B-B14F-4D97-AF65-F5344CB8AC3E}">
        <p14:creationId xmlns:p14="http://schemas.microsoft.com/office/powerpoint/2010/main" val="1521704910"/>
      </p:ext>
    </p:extLst>
  </p:cSld>
  <p:clrMap bg1="lt1" tx1="dk1" bg2="lt2" tx2="dk2" accent1="accent1" accent2="accent2" accent3="accent3" accent4="accent4" accent5="accent5" accent6="accent6" hlink="hlink" folHlink="folHlink"/>
  <p:sldLayoutIdLst>
    <p:sldLayoutId id="2147483649" r:id="rId1"/>
    <p:sldLayoutId id="2147483667" r:id="rId2"/>
    <p:sldLayoutId id="2147483668" r:id="rId3"/>
    <p:sldLayoutId id="2147483650" r:id="rId4"/>
    <p:sldLayoutId id="2147483664" r:id="rId5"/>
    <p:sldLayoutId id="2147483665" r:id="rId6"/>
    <p:sldLayoutId id="2147483666" r:id="rId7"/>
    <p:sldLayoutId id="2147483654" r:id="rId8"/>
    <p:sldLayoutId id="2147483655" r:id="rId9"/>
  </p:sldLayoutIdLst>
  <p:txStyles>
    <p:titleStyle>
      <a:lvl1pPr algn="l" defTabSz="914400" rtl="0" eaLnBrk="1" latinLnBrk="0" hangingPunct="1">
        <a:lnSpc>
          <a:spcPct val="90000"/>
        </a:lnSpc>
        <a:spcBef>
          <a:spcPct val="0"/>
        </a:spcBef>
        <a:buNone/>
        <a:defRPr sz="3200" b="1" kern="1200">
          <a:solidFill>
            <a:schemeClr val="tx1"/>
          </a:solidFill>
          <a:latin typeface="+mj-lt"/>
          <a:ea typeface="+mj-ea"/>
          <a:cs typeface="+mj-cs"/>
        </a:defRPr>
      </a:lvl1pPr>
    </p:titleStyle>
    <p:bodyStyle>
      <a:lvl1pPr marL="0" indent="0" algn="l" defTabSz="914400" rtl="0" eaLnBrk="1" latinLnBrk="0" hangingPunct="1">
        <a:lnSpc>
          <a:spcPct val="125000"/>
        </a:lnSpc>
        <a:spcBef>
          <a:spcPts val="0"/>
        </a:spcBef>
        <a:buFont typeface="Arial" panose="020B0604020202020204" pitchFamily="34" charset="0"/>
        <a:buNone/>
        <a:defRPr sz="2100" kern="1200">
          <a:solidFill>
            <a:schemeClr val="tx1"/>
          </a:solidFill>
          <a:latin typeface="+mn-lt"/>
          <a:ea typeface="+mn-ea"/>
          <a:cs typeface="+mn-cs"/>
        </a:defRPr>
      </a:lvl1pPr>
      <a:lvl2pPr marL="180000" indent="-180000" algn="l" defTabSz="914400" rtl="0" eaLnBrk="1" latinLnBrk="0" hangingPunct="1">
        <a:lnSpc>
          <a:spcPct val="125000"/>
        </a:lnSpc>
        <a:spcBef>
          <a:spcPts val="0"/>
        </a:spcBef>
        <a:buFont typeface="Calibri" panose="020F0502020204030204" pitchFamily="34" charset="0"/>
        <a:buChar char="•"/>
        <a:defRPr sz="2100" kern="1200">
          <a:solidFill>
            <a:schemeClr val="tx1"/>
          </a:solidFill>
          <a:latin typeface="+mn-lt"/>
          <a:ea typeface="+mn-ea"/>
          <a:cs typeface="+mn-cs"/>
        </a:defRPr>
      </a:lvl2pPr>
      <a:lvl3pPr marL="360000" indent="-180000" algn="l" defTabSz="914400" rtl="0" eaLnBrk="1" latinLnBrk="0" hangingPunct="1">
        <a:lnSpc>
          <a:spcPct val="125000"/>
        </a:lnSpc>
        <a:spcBef>
          <a:spcPts val="0"/>
        </a:spcBef>
        <a:buFont typeface="Calibri" panose="020F0502020204030204" pitchFamily="34" charset="0"/>
        <a:buChar char="•"/>
        <a:defRPr sz="2100" kern="1200">
          <a:solidFill>
            <a:schemeClr val="tx1"/>
          </a:solidFill>
          <a:latin typeface="+mn-lt"/>
          <a:ea typeface="+mn-ea"/>
          <a:cs typeface="+mn-cs"/>
        </a:defRPr>
      </a:lvl3pPr>
      <a:lvl4pPr marL="540000" indent="-180000" algn="l" defTabSz="914400" rtl="0" eaLnBrk="1" latinLnBrk="0" hangingPunct="1">
        <a:lnSpc>
          <a:spcPct val="125000"/>
        </a:lnSpc>
        <a:spcBef>
          <a:spcPts val="0"/>
        </a:spcBef>
        <a:buFont typeface="Calibri" panose="020F0502020204030204" pitchFamily="34" charset="0"/>
        <a:buChar char="•"/>
        <a:defRPr sz="2100" kern="1200">
          <a:solidFill>
            <a:schemeClr val="tx1"/>
          </a:solidFill>
          <a:latin typeface="+mn-lt"/>
          <a:ea typeface="+mn-ea"/>
          <a:cs typeface="+mn-cs"/>
        </a:defRPr>
      </a:lvl4pPr>
      <a:lvl5pPr marL="720000" indent="-180000" algn="l" defTabSz="914400" rtl="0" eaLnBrk="1" latinLnBrk="0" hangingPunct="1">
        <a:lnSpc>
          <a:spcPct val="125000"/>
        </a:lnSpc>
        <a:spcBef>
          <a:spcPts val="0"/>
        </a:spcBef>
        <a:buFont typeface="Calibri" panose="020F0502020204030204" pitchFamily="34" charset="0"/>
        <a:buChar char="•"/>
        <a:defRPr sz="21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id="{036FF4DB-C5B3-452A-8CA5-264484940F1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stijl te bewerken</a:t>
            </a:r>
          </a:p>
        </p:txBody>
      </p:sp>
      <p:sp>
        <p:nvSpPr>
          <p:cNvPr id="3" name="Tijdelijke aanduiding voor tekst 2">
            <a:extLst>
              <a:ext uri="{FF2B5EF4-FFF2-40B4-BE49-F238E27FC236}">
                <a16:creationId xmlns:a16="http://schemas.microsoft.com/office/drawing/2014/main" id="{61AC7A1C-3770-4F94-97DA-553F9B685DD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C3FF975F-41E2-4065-A61D-3B73B5DCE10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9D21703-43A3-40FE-B044-70973687A50D}" type="datetimeFigureOut">
              <a:rPr lang="nl-NL" smtClean="0"/>
              <a:t>30-11-2022</a:t>
            </a:fld>
            <a:endParaRPr lang="nl-NL"/>
          </a:p>
        </p:txBody>
      </p:sp>
      <p:sp>
        <p:nvSpPr>
          <p:cNvPr id="5" name="Tijdelijke aanduiding voor voettekst 4">
            <a:extLst>
              <a:ext uri="{FF2B5EF4-FFF2-40B4-BE49-F238E27FC236}">
                <a16:creationId xmlns:a16="http://schemas.microsoft.com/office/drawing/2014/main" id="{67A03FB6-CA0D-428C-8E38-1DAE48A399B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a:extLst>
              <a:ext uri="{FF2B5EF4-FFF2-40B4-BE49-F238E27FC236}">
                <a16:creationId xmlns:a16="http://schemas.microsoft.com/office/drawing/2014/main" id="{257DB07F-922E-4005-9B46-ADCFB7B154F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B506067-6603-453F-A7A4-80CF8080DF06}" type="slidenum">
              <a:rPr lang="nl-NL" smtClean="0"/>
              <a:t>‹nr.›</a:t>
            </a:fld>
            <a:endParaRPr lang="nl-NL"/>
          </a:p>
        </p:txBody>
      </p:sp>
    </p:spTree>
    <p:extLst>
      <p:ext uri="{BB962C8B-B14F-4D97-AF65-F5344CB8AC3E}">
        <p14:creationId xmlns:p14="http://schemas.microsoft.com/office/powerpoint/2010/main" val="3568872458"/>
      </p:ext>
    </p:extLst>
  </p:cSld>
  <p:clrMap bg1="lt1" tx1="dk1" bg2="lt2" tx2="dk2" accent1="accent1" accent2="accent2" accent3="accent3" accent4="accent4" accent5="accent5" accent6="accent6" hlink="hlink" folHlink="folHlink"/>
  <p:sldLayoutIdLst>
    <p:sldLayoutId id="2147483663"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7.xml"/><Relationship Id="rId6" Type="http://schemas.openxmlformats.org/officeDocument/2006/relationships/image" Target="../media/image16.jpeg"/><Relationship Id="rId5" Type="http://schemas.openxmlformats.org/officeDocument/2006/relationships/image" Target="../media/image15.jpeg"/><Relationship Id="rId4" Type="http://schemas.openxmlformats.org/officeDocument/2006/relationships/image" Target="../media/image14.jpeg"/></Relationships>
</file>

<file path=ppt/slides/_rels/slide12.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7.xml"/><Relationship Id="rId6" Type="http://schemas.openxmlformats.org/officeDocument/2006/relationships/image" Target="../media/image16.jpeg"/><Relationship Id="rId5" Type="http://schemas.openxmlformats.org/officeDocument/2006/relationships/image" Target="../media/image15.jpeg"/><Relationship Id="rId4" Type="http://schemas.openxmlformats.org/officeDocument/2006/relationships/image" Target="../media/image14.jpeg"/></Relationships>
</file>

<file path=ppt/slides/_rels/slide13.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2.jpeg"/><Relationship Id="rId1" Type="http://schemas.openxmlformats.org/officeDocument/2006/relationships/slideLayout" Target="../slideLayouts/slideLayout7.xml"/><Relationship Id="rId6" Type="http://schemas.openxmlformats.org/officeDocument/2006/relationships/image" Target="../media/image13.jpeg"/><Relationship Id="rId5" Type="http://schemas.openxmlformats.org/officeDocument/2006/relationships/image" Target="../media/image16.jpeg"/><Relationship Id="rId4" Type="http://schemas.openxmlformats.org/officeDocument/2006/relationships/image" Target="../media/image15.jpeg"/></Relationships>
</file>

<file path=ppt/slides/_rels/slide14.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7.xml"/><Relationship Id="rId6" Type="http://schemas.openxmlformats.org/officeDocument/2006/relationships/image" Target="../media/image16.jpeg"/><Relationship Id="rId5" Type="http://schemas.openxmlformats.org/officeDocument/2006/relationships/image" Target="../media/image15.jpeg"/><Relationship Id="rId4" Type="http://schemas.openxmlformats.org/officeDocument/2006/relationships/image" Target="../media/image14.jpeg"/></Relationships>
</file>

<file path=ppt/slides/_rels/slide15.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7.xml"/><Relationship Id="rId6" Type="http://schemas.openxmlformats.org/officeDocument/2006/relationships/image" Target="../media/image16.jpeg"/><Relationship Id="rId5" Type="http://schemas.openxmlformats.org/officeDocument/2006/relationships/image" Target="../media/image15.jpeg"/><Relationship Id="rId4" Type="http://schemas.openxmlformats.org/officeDocument/2006/relationships/image" Target="../media/image14.jpe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6.xml"/><Relationship Id="rId1" Type="http://schemas.openxmlformats.org/officeDocument/2006/relationships/slideLayout" Target="../slideLayouts/slideLayout7.xml"/><Relationship Id="rId6" Type="http://schemas.openxmlformats.org/officeDocument/2006/relationships/image" Target="../media/image20.png"/><Relationship Id="rId5" Type="http://schemas.openxmlformats.org/officeDocument/2006/relationships/image" Target="../media/image19.png"/><Relationship Id="rId4" Type="http://schemas.openxmlformats.org/officeDocument/2006/relationships/image" Target="../media/image18.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9.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hyperlink" Target="https://kennisnet.vgct.nl/factsheets/" TargetMode="External"/><Relationship Id="rId2" Type="http://schemas.openxmlformats.org/officeDocument/2006/relationships/hyperlink" Target="https://kennisnet.vgct.nl/videos/" TargetMode="External"/><Relationship Id="rId1" Type="http://schemas.openxmlformats.org/officeDocument/2006/relationships/slideLayout" Target="../slideLayouts/slideLayout7.xml"/><Relationship Id="rId4" Type="http://schemas.openxmlformats.org/officeDocument/2006/relationships/hyperlink" Target="https://kennisnet.vgct.nl/wp-content/uploads/2022/11/boek-Exposure-leukerkunnenwehetnietmaken.pdf" TargetMode="Externa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3" Type="http://schemas.openxmlformats.org/officeDocument/2006/relationships/hyperlink" Target="https://nedkad.nl/nieuws/factsheet-psychotherapie-bij-angst-en-dwangstoornissen/" TargetMode="External"/><Relationship Id="rId2" Type="http://schemas.openxmlformats.org/officeDocument/2006/relationships/hyperlink" Target="https://richtlijnendatabase.nl/richtlijn/angststoornissen/angststoornissen_-_startpagina.html" TargetMode="Externa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3" Type="http://schemas.openxmlformats.org/officeDocument/2006/relationships/hyperlink" Target="http://www.vgct.nl/" TargetMode="External"/><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C85158B-BE25-4077-AE5A-9C9D4272E456}"/>
              </a:ext>
            </a:extLst>
          </p:cNvPr>
          <p:cNvSpPr>
            <a:spLocks noGrp="1"/>
          </p:cNvSpPr>
          <p:nvPr>
            <p:ph type="ctrTitle"/>
          </p:nvPr>
        </p:nvSpPr>
        <p:spPr>
          <a:xfrm>
            <a:off x="2214221" y="1982182"/>
            <a:ext cx="8924204" cy="2150323"/>
          </a:xfrm>
        </p:spPr>
        <p:txBody>
          <a:bodyPr/>
          <a:lstStyle/>
          <a:p>
            <a:r>
              <a:rPr lang="nl-NL" dirty="0" err="1">
                <a:cs typeface="Calibri"/>
              </a:rPr>
              <a:t>Evidence</a:t>
            </a:r>
            <a:r>
              <a:rPr lang="nl-NL" dirty="0">
                <a:cs typeface="Calibri"/>
              </a:rPr>
              <a:t> </a:t>
            </a:r>
            <a:r>
              <a:rPr lang="nl-NL" dirty="0" err="1">
                <a:cs typeface="Calibri"/>
              </a:rPr>
              <a:t>based</a:t>
            </a:r>
            <a:r>
              <a:rPr lang="nl-NL" dirty="0">
                <a:cs typeface="Calibri"/>
              </a:rPr>
              <a:t> behandelen</a:t>
            </a:r>
            <a:br>
              <a:rPr lang="nl-NL" dirty="0">
                <a:cs typeface="Calibri"/>
              </a:rPr>
            </a:br>
            <a:r>
              <a:rPr lang="nl-NL" dirty="0">
                <a:cs typeface="Calibri"/>
              </a:rPr>
              <a:t>van angst- en dwangstoornissen</a:t>
            </a:r>
          </a:p>
        </p:txBody>
      </p:sp>
      <p:sp>
        <p:nvSpPr>
          <p:cNvPr id="3" name="Ondertitel 2">
            <a:extLst>
              <a:ext uri="{FF2B5EF4-FFF2-40B4-BE49-F238E27FC236}">
                <a16:creationId xmlns:a16="http://schemas.microsoft.com/office/drawing/2014/main" id="{18A97BEC-6840-4471-AFFC-D778FDAF523F}"/>
              </a:ext>
            </a:extLst>
          </p:cNvPr>
          <p:cNvSpPr>
            <a:spLocks noGrp="1"/>
          </p:cNvSpPr>
          <p:nvPr>
            <p:ph type="subTitle" idx="1"/>
          </p:nvPr>
        </p:nvSpPr>
        <p:spPr>
          <a:xfrm>
            <a:off x="2214221" y="4480396"/>
            <a:ext cx="10020240" cy="2379403"/>
          </a:xfrm>
        </p:spPr>
        <p:txBody>
          <a:bodyPr vert="horz" lIns="0" tIns="0" rIns="0" bIns="0" rtlCol="0" anchor="b">
            <a:noAutofit/>
          </a:bodyPr>
          <a:lstStyle/>
          <a:p>
            <a:r>
              <a:rPr lang="nl-NL" dirty="0">
                <a:cs typeface="Calibri"/>
              </a:rPr>
              <a:t>Webinar voor POH-GGZ</a:t>
            </a:r>
          </a:p>
          <a:p>
            <a:endParaRPr lang="nl-NL" dirty="0">
              <a:cs typeface="Calibri"/>
            </a:endParaRPr>
          </a:p>
          <a:p>
            <a:endParaRPr lang="nl-NL" sz="2400" dirty="0">
              <a:cs typeface="Calibri"/>
            </a:endParaRPr>
          </a:p>
          <a:p>
            <a:endParaRPr lang="nl-NL" sz="2400" dirty="0">
              <a:cs typeface="Calibri"/>
            </a:endParaRPr>
          </a:p>
          <a:p>
            <a:r>
              <a:rPr lang="nl-NL" sz="2000" dirty="0">
                <a:cs typeface="Calibri"/>
              </a:rPr>
              <a:t>Door Henny Visser, Psychotherapeut, onderzoeker, supervisor </a:t>
            </a:r>
            <a:r>
              <a:rPr lang="nl-NL" sz="2000" dirty="0" err="1">
                <a:cs typeface="Calibri"/>
              </a:rPr>
              <a:t>VGCt</a:t>
            </a:r>
            <a:endParaRPr lang="nl-NL" dirty="0"/>
          </a:p>
        </p:txBody>
      </p:sp>
    </p:spTree>
    <p:extLst>
      <p:ext uri="{BB962C8B-B14F-4D97-AF65-F5344CB8AC3E}">
        <p14:creationId xmlns:p14="http://schemas.microsoft.com/office/powerpoint/2010/main" val="9709173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ndertitel 2">
            <a:extLst>
              <a:ext uri="{FF2B5EF4-FFF2-40B4-BE49-F238E27FC236}">
                <a16:creationId xmlns:a16="http://schemas.microsoft.com/office/drawing/2014/main" id="{A0928B12-92F6-4211-AC7E-A03C33C477A0}"/>
              </a:ext>
            </a:extLst>
          </p:cNvPr>
          <p:cNvSpPr>
            <a:spLocks noGrp="1"/>
          </p:cNvSpPr>
          <p:nvPr>
            <p:ph idx="1"/>
          </p:nvPr>
        </p:nvSpPr>
        <p:spPr/>
        <p:txBody>
          <a:bodyPr vert="horz" lIns="0" tIns="0" rIns="0" bIns="0" rtlCol="0" anchor="t">
            <a:noAutofit/>
          </a:bodyPr>
          <a:lstStyle/>
          <a:p>
            <a:pPr>
              <a:lnSpc>
                <a:spcPct val="90000"/>
              </a:lnSpc>
              <a:spcBef>
                <a:spcPts val="1000"/>
              </a:spcBef>
            </a:pPr>
            <a:endParaRPr lang="en-US" dirty="0">
              <a:ea typeface="+mn-lt"/>
              <a:cs typeface="+mn-lt"/>
            </a:endParaRPr>
          </a:p>
          <a:p>
            <a:endParaRPr lang="nl-NL" dirty="0">
              <a:cs typeface="Calibri"/>
            </a:endParaRPr>
          </a:p>
        </p:txBody>
      </p:sp>
      <p:sp>
        <p:nvSpPr>
          <p:cNvPr id="2" name="Titel 1">
            <a:extLst>
              <a:ext uri="{FF2B5EF4-FFF2-40B4-BE49-F238E27FC236}">
                <a16:creationId xmlns:a16="http://schemas.microsoft.com/office/drawing/2014/main" id="{41E3C542-114C-4539-8B08-8CDF2B04C620}"/>
              </a:ext>
            </a:extLst>
          </p:cNvPr>
          <p:cNvSpPr>
            <a:spLocks noGrp="1"/>
          </p:cNvSpPr>
          <p:nvPr>
            <p:ph type="title"/>
          </p:nvPr>
        </p:nvSpPr>
        <p:spPr>
          <a:xfrm>
            <a:off x="4315131" y="1514647"/>
            <a:ext cx="7187206" cy="574503"/>
          </a:xfrm>
        </p:spPr>
        <p:txBody>
          <a:bodyPr/>
          <a:lstStyle/>
          <a:p>
            <a:r>
              <a:rPr lang="nl-NL" dirty="0">
                <a:cs typeface="Calibri"/>
              </a:rPr>
              <a:t>Poll: Wat bied je Jasper?</a:t>
            </a:r>
          </a:p>
        </p:txBody>
      </p:sp>
      <p:sp>
        <p:nvSpPr>
          <p:cNvPr id="6" name="Tekstvak 5">
            <a:extLst>
              <a:ext uri="{FF2B5EF4-FFF2-40B4-BE49-F238E27FC236}">
                <a16:creationId xmlns:a16="http://schemas.microsoft.com/office/drawing/2014/main" id="{A18492A2-18CE-4381-9B97-9B998DEADC1F}"/>
              </a:ext>
            </a:extLst>
          </p:cNvPr>
          <p:cNvSpPr txBox="1"/>
          <p:nvPr/>
        </p:nvSpPr>
        <p:spPr>
          <a:xfrm>
            <a:off x="4534741" y="2089150"/>
            <a:ext cx="7767263" cy="3000821"/>
          </a:xfrm>
          <a:prstGeom prst="rect">
            <a:avLst/>
          </a:prstGeom>
          <a:noFill/>
        </p:spPr>
        <p:txBody>
          <a:bodyPr wrap="square">
            <a:spAutoFit/>
          </a:bodyPr>
          <a:lstStyle/>
          <a:p>
            <a:endParaRPr lang="en-US" sz="2100" dirty="0"/>
          </a:p>
          <a:p>
            <a:pPr marL="342900" indent="-342900">
              <a:buFont typeface="+mj-lt"/>
              <a:buAutoNum type="alphaUcPeriod"/>
            </a:pPr>
            <a:r>
              <a:rPr lang="en-US" sz="2100" dirty="0" err="1">
                <a:ea typeface="+mn-lt"/>
                <a:cs typeface="+mn-lt"/>
              </a:rPr>
              <a:t>Ik</a:t>
            </a:r>
            <a:r>
              <a:rPr lang="en-US" sz="2100" dirty="0">
                <a:ea typeface="+mn-lt"/>
                <a:cs typeface="+mn-lt"/>
              </a:rPr>
              <a:t> </a:t>
            </a:r>
            <a:r>
              <a:rPr lang="en-US" sz="2100" dirty="0" err="1">
                <a:ea typeface="+mn-lt"/>
                <a:cs typeface="+mn-lt"/>
              </a:rPr>
              <a:t>geef</a:t>
            </a:r>
            <a:r>
              <a:rPr lang="en-US" sz="2100" dirty="0">
                <a:ea typeface="+mn-lt"/>
                <a:cs typeface="+mn-lt"/>
              </a:rPr>
              <a:t> hem </a:t>
            </a:r>
            <a:r>
              <a:rPr lang="en-US" sz="2100" dirty="0" err="1">
                <a:ea typeface="+mn-lt"/>
                <a:cs typeface="+mn-lt"/>
              </a:rPr>
              <a:t>zelf</a:t>
            </a:r>
            <a:r>
              <a:rPr lang="en-US" sz="2100" dirty="0">
                <a:ea typeface="+mn-lt"/>
                <a:cs typeface="+mn-lt"/>
              </a:rPr>
              <a:t> </a:t>
            </a:r>
            <a:r>
              <a:rPr lang="en-US" sz="2100" dirty="0" err="1">
                <a:ea typeface="+mn-lt"/>
                <a:cs typeface="+mn-lt"/>
              </a:rPr>
              <a:t>een</a:t>
            </a:r>
            <a:r>
              <a:rPr lang="en-US" sz="2100" dirty="0">
                <a:ea typeface="+mn-lt"/>
                <a:cs typeface="+mn-lt"/>
              </a:rPr>
              <a:t> </a:t>
            </a:r>
            <a:r>
              <a:rPr lang="en-US" sz="2100" dirty="0" err="1">
                <a:ea typeface="+mn-lt"/>
                <a:cs typeface="+mn-lt"/>
              </a:rPr>
              <a:t>assertiviteitstraining</a:t>
            </a:r>
            <a:br>
              <a:rPr lang="en-US" sz="2100" dirty="0">
                <a:ea typeface="+mn-lt"/>
                <a:cs typeface="+mn-lt"/>
              </a:rPr>
            </a:br>
            <a:endParaRPr lang="en-US" sz="2100" dirty="0">
              <a:ea typeface="+mn-lt"/>
              <a:cs typeface="+mn-lt"/>
            </a:endParaRPr>
          </a:p>
          <a:p>
            <a:pPr marL="342900" indent="-342900">
              <a:buFont typeface="+mj-lt"/>
              <a:buAutoNum type="alphaUcPeriod"/>
            </a:pPr>
            <a:r>
              <a:rPr lang="en-US" sz="2100" dirty="0" err="1">
                <a:ea typeface="+mn-lt"/>
                <a:cs typeface="+mn-lt"/>
              </a:rPr>
              <a:t>Ik</a:t>
            </a:r>
            <a:r>
              <a:rPr lang="en-US" sz="2100" dirty="0">
                <a:ea typeface="+mn-lt"/>
                <a:cs typeface="+mn-lt"/>
              </a:rPr>
              <a:t> </a:t>
            </a:r>
            <a:r>
              <a:rPr lang="en-US" sz="2100" dirty="0" err="1">
                <a:ea typeface="+mn-lt"/>
                <a:cs typeface="+mn-lt"/>
              </a:rPr>
              <a:t>geef</a:t>
            </a:r>
            <a:r>
              <a:rPr lang="en-US" sz="2100" dirty="0">
                <a:ea typeface="+mn-lt"/>
                <a:cs typeface="+mn-lt"/>
              </a:rPr>
              <a:t> hem </a:t>
            </a:r>
            <a:r>
              <a:rPr lang="en-US" sz="2100" dirty="0" err="1">
                <a:ea typeface="+mn-lt"/>
                <a:cs typeface="+mn-lt"/>
              </a:rPr>
              <a:t>zelf</a:t>
            </a:r>
            <a:r>
              <a:rPr lang="en-US" sz="2100" dirty="0">
                <a:ea typeface="+mn-lt"/>
                <a:cs typeface="+mn-lt"/>
              </a:rPr>
              <a:t> CGT </a:t>
            </a:r>
            <a:r>
              <a:rPr lang="en-US" sz="2100" dirty="0" err="1">
                <a:ea typeface="+mn-lt"/>
                <a:cs typeface="+mn-lt"/>
              </a:rPr>
              <a:t>voor</a:t>
            </a:r>
            <a:r>
              <a:rPr lang="en-US" sz="2100" dirty="0">
                <a:ea typeface="+mn-lt"/>
                <a:cs typeface="+mn-lt"/>
              </a:rPr>
              <a:t> </a:t>
            </a:r>
            <a:r>
              <a:rPr lang="en-US" sz="2100" dirty="0" err="1">
                <a:ea typeface="+mn-lt"/>
                <a:cs typeface="+mn-lt"/>
              </a:rPr>
              <a:t>zijn</a:t>
            </a:r>
            <a:r>
              <a:rPr lang="en-US" sz="2100" dirty="0">
                <a:ea typeface="+mn-lt"/>
                <a:cs typeface="+mn-lt"/>
              </a:rPr>
              <a:t> </a:t>
            </a:r>
            <a:r>
              <a:rPr lang="en-US" sz="2100" dirty="0" err="1">
                <a:ea typeface="+mn-lt"/>
                <a:cs typeface="+mn-lt"/>
              </a:rPr>
              <a:t>angstklachten</a:t>
            </a:r>
            <a:br>
              <a:rPr lang="en-US" sz="2100" dirty="0">
                <a:ea typeface="+mn-lt"/>
                <a:cs typeface="+mn-lt"/>
              </a:rPr>
            </a:br>
            <a:endParaRPr lang="en-US" sz="2100" dirty="0">
              <a:ea typeface="+mn-lt"/>
              <a:cs typeface="+mn-lt"/>
            </a:endParaRPr>
          </a:p>
          <a:p>
            <a:pPr marL="342900" indent="-342900">
              <a:buFont typeface="+mj-lt"/>
              <a:buAutoNum type="alphaUcPeriod"/>
            </a:pPr>
            <a:r>
              <a:rPr lang="en-US" sz="2100" dirty="0" err="1">
                <a:ea typeface="+mn-lt"/>
                <a:cs typeface="+mn-lt"/>
              </a:rPr>
              <a:t>Ik</a:t>
            </a:r>
            <a:r>
              <a:rPr lang="en-US" sz="2100" dirty="0">
                <a:ea typeface="+mn-lt"/>
                <a:cs typeface="+mn-lt"/>
              </a:rPr>
              <a:t> </a:t>
            </a:r>
            <a:r>
              <a:rPr lang="en-US" sz="2100" dirty="0" err="1">
                <a:ea typeface="+mn-lt"/>
                <a:cs typeface="+mn-lt"/>
              </a:rPr>
              <a:t>verwijs</a:t>
            </a:r>
            <a:r>
              <a:rPr lang="en-US" sz="2100" dirty="0">
                <a:ea typeface="+mn-lt"/>
                <a:cs typeface="+mn-lt"/>
              </a:rPr>
              <a:t> hem </a:t>
            </a:r>
            <a:r>
              <a:rPr lang="en-US" sz="2100" dirty="0" err="1">
                <a:ea typeface="+mn-lt"/>
                <a:cs typeface="+mn-lt"/>
              </a:rPr>
              <a:t>naar</a:t>
            </a:r>
            <a:r>
              <a:rPr lang="en-US" sz="2100" dirty="0">
                <a:ea typeface="+mn-lt"/>
                <a:cs typeface="+mn-lt"/>
              </a:rPr>
              <a:t> de GGZ</a:t>
            </a:r>
            <a:br>
              <a:rPr lang="en-US" sz="2100" dirty="0">
                <a:ea typeface="+mn-lt"/>
                <a:cs typeface="+mn-lt"/>
              </a:rPr>
            </a:br>
            <a:endParaRPr lang="en-US" sz="2100" dirty="0">
              <a:ea typeface="+mn-lt"/>
              <a:cs typeface="+mn-lt"/>
            </a:endParaRPr>
          </a:p>
          <a:p>
            <a:pPr marL="342900" indent="-342900">
              <a:buFont typeface="+mj-lt"/>
              <a:buAutoNum type="alphaUcPeriod"/>
            </a:pPr>
            <a:r>
              <a:rPr lang="en-US" sz="2100" dirty="0" err="1">
                <a:ea typeface="+mn-lt"/>
                <a:cs typeface="+mn-lt"/>
              </a:rPr>
              <a:t>Ik</a:t>
            </a:r>
            <a:r>
              <a:rPr lang="en-US" sz="2100" dirty="0">
                <a:ea typeface="+mn-lt"/>
                <a:cs typeface="+mn-lt"/>
              </a:rPr>
              <a:t> doe </a:t>
            </a:r>
            <a:r>
              <a:rPr lang="en-US" sz="2100" dirty="0" err="1">
                <a:ea typeface="+mn-lt"/>
                <a:cs typeface="+mn-lt"/>
              </a:rPr>
              <a:t>iets</a:t>
            </a:r>
            <a:r>
              <a:rPr lang="en-US" sz="2100" dirty="0">
                <a:ea typeface="+mn-lt"/>
                <a:cs typeface="+mn-lt"/>
              </a:rPr>
              <a:t> </a:t>
            </a:r>
            <a:r>
              <a:rPr lang="en-US" sz="2100" dirty="0" err="1">
                <a:ea typeface="+mn-lt"/>
                <a:cs typeface="+mn-lt"/>
              </a:rPr>
              <a:t>anders</a:t>
            </a:r>
            <a:r>
              <a:rPr lang="en-US" sz="2100" dirty="0">
                <a:ea typeface="+mn-lt"/>
                <a:cs typeface="+mn-lt"/>
              </a:rPr>
              <a:t> dan A, B of C</a:t>
            </a:r>
            <a:br>
              <a:rPr lang="en-US" sz="2100" dirty="0">
                <a:ea typeface="+mn-lt"/>
                <a:cs typeface="+mn-lt"/>
              </a:rPr>
            </a:br>
            <a:endParaRPr lang="en-US" sz="2100" dirty="0">
              <a:ea typeface="+mn-lt"/>
              <a:cs typeface="+mn-lt"/>
            </a:endParaRPr>
          </a:p>
        </p:txBody>
      </p:sp>
      <p:sp>
        <p:nvSpPr>
          <p:cNvPr id="7" name="Tijdelijke aanduiding voor tekst 2">
            <a:extLst>
              <a:ext uri="{FF2B5EF4-FFF2-40B4-BE49-F238E27FC236}">
                <a16:creationId xmlns:a16="http://schemas.microsoft.com/office/drawing/2014/main" id="{81643A56-355D-49AB-AED4-239A6821AB1F}"/>
              </a:ext>
            </a:extLst>
          </p:cNvPr>
          <p:cNvSpPr>
            <a:spLocks noGrp="1"/>
          </p:cNvSpPr>
          <p:nvPr>
            <p:ph type="body" sz="quarter" idx="12"/>
          </p:nvPr>
        </p:nvSpPr>
        <p:spPr>
          <a:xfrm>
            <a:off x="673100" y="2089150"/>
            <a:ext cx="2709863" cy="3325813"/>
          </a:xfrm>
        </p:spPr>
        <p:txBody>
          <a:bodyPr vert="horz" lIns="0" tIns="0" rIns="0" bIns="0" rtlCol="0" anchor="t">
            <a:noAutofit/>
          </a:bodyPr>
          <a:lstStyle/>
          <a:p>
            <a:r>
              <a:rPr lang="nl-NL" dirty="0">
                <a:ea typeface="+mn-lt"/>
                <a:cs typeface="+mn-lt"/>
              </a:rPr>
              <a:t>POLL</a:t>
            </a:r>
            <a:endParaRPr lang="en-US" dirty="0">
              <a:ea typeface="+mn-lt"/>
              <a:cs typeface="+mn-lt"/>
            </a:endParaRPr>
          </a:p>
          <a:p>
            <a:endParaRPr lang="nl-NL" dirty="0">
              <a:cs typeface="Calibri"/>
            </a:endParaRPr>
          </a:p>
        </p:txBody>
      </p:sp>
    </p:spTree>
    <p:extLst>
      <p:ext uri="{BB962C8B-B14F-4D97-AF65-F5344CB8AC3E}">
        <p14:creationId xmlns:p14="http://schemas.microsoft.com/office/powerpoint/2010/main" val="23444329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Tijdelijke aanduiding voor tekst 2">
            <a:extLst>
              <a:ext uri="{FF2B5EF4-FFF2-40B4-BE49-F238E27FC236}">
                <a16:creationId xmlns:a16="http://schemas.microsoft.com/office/drawing/2014/main" id="{65FEE3EF-BE0F-45FE-BD6C-805D450051B4}"/>
              </a:ext>
            </a:extLst>
          </p:cNvPr>
          <p:cNvSpPr>
            <a:spLocks noGrp="1"/>
          </p:cNvSpPr>
          <p:nvPr>
            <p:ph type="body" sz="quarter" idx="12"/>
          </p:nvPr>
        </p:nvSpPr>
        <p:spPr>
          <a:xfrm>
            <a:off x="350298" y="2011818"/>
            <a:ext cx="4492454" cy="2419097"/>
          </a:xfrm>
        </p:spPr>
        <p:txBody>
          <a:bodyPr vert="horz" lIns="91440" tIns="45720" rIns="91440" bIns="45720" rtlCol="0" anchor="t">
            <a:normAutofit/>
          </a:bodyPr>
          <a:lstStyle/>
          <a:p>
            <a:pPr>
              <a:lnSpc>
                <a:spcPct val="90000"/>
              </a:lnSpc>
              <a:spcAft>
                <a:spcPts val="600"/>
              </a:spcAft>
            </a:pPr>
            <a:r>
              <a:rPr lang="en-US" sz="2800" dirty="0" err="1">
                <a:solidFill>
                  <a:schemeClr val="tx1"/>
                </a:solidFill>
              </a:rPr>
              <a:t>Deel</a:t>
            </a:r>
            <a:r>
              <a:rPr lang="en-US" sz="2800" dirty="0">
                <a:solidFill>
                  <a:schemeClr val="tx1"/>
                </a:solidFill>
              </a:rPr>
              <a:t> 2</a:t>
            </a:r>
          </a:p>
          <a:p>
            <a:pPr>
              <a:lnSpc>
                <a:spcPct val="90000"/>
              </a:lnSpc>
              <a:spcAft>
                <a:spcPts val="600"/>
              </a:spcAft>
            </a:pPr>
            <a:r>
              <a:rPr lang="en-US" sz="2800" dirty="0" err="1">
                <a:solidFill>
                  <a:schemeClr val="tx1"/>
                </a:solidFill>
              </a:rPr>
              <a:t>Herkennen</a:t>
            </a:r>
            <a:r>
              <a:rPr lang="en-US" sz="2800" dirty="0">
                <a:solidFill>
                  <a:schemeClr val="tx1"/>
                </a:solidFill>
              </a:rPr>
              <a:t> van </a:t>
            </a:r>
            <a:r>
              <a:rPr lang="en-US" sz="2800" dirty="0" err="1">
                <a:solidFill>
                  <a:schemeClr val="tx1"/>
                </a:solidFill>
              </a:rPr>
              <a:t>een</a:t>
            </a:r>
            <a:r>
              <a:rPr lang="en-US" sz="2800" dirty="0">
                <a:solidFill>
                  <a:schemeClr val="tx1"/>
                </a:solidFill>
              </a:rPr>
              <a:t> </a:t>
            </a:r>
            <a:r>
              <a:rPr lang="en-US" sz="2800" dirty="0" err="1">
                <a:solidFill>
                  <a:schemeClr val="tx1"/>
                </a:solidFill>
              </a:rPr>
              <a:t>angststoornis</a:t>
            </a:r>
            <a:endParaRPr lang="en-US" sz="2800" dirty="0">
              <a:solidFill>
                <a:schemeClr val="tx1"/>
              </a:solidFill>
            </a:endParaRPr>
          </a:p>
        </p:txBody>
      </p:sp>
      <p:sp>
        <p:nvSpPr>
          <p:cNvPr id="2092" name="Oval 2091">
            <a:extLst>
              <a:ext uri="{FF2B5EF4-FFF2-40B4-BE49-F238E27FC236}">
                <a16:creationId xmlns:a16="http://schemas.microsoft.com/office/drawing/2014/main" id="{07977D39-626F-40D7-B00F-16E02602DD5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49615" y="197110"/>
            <a:ext cx="2020824" cy="2020824"/>
          </a:xfrm>
          <a:prstGeom prst="ellipse">
            <a:avLst/>
          </a:pr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2052" name="Picture 4" descr="Studie: Spinnenangst in 2 Minuten heilen">
            <a:extLst>
              <a:ext uri="{FF2B5EF4-FFF2-40B4-BE49-F238E27FC236}">
                <a16:creationId xmlns:a16="http://schemas.microsoft.com/office/drawing/2014/main" id="{D90B9F78-1575-CB12-B018-0528BD75F194}"/>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33636" r="2078"/>
          <a:stretch/>
        </p:blipFill>
        <p:spPr bwMode="auto">
          <a:xfrm>
            <a:off x="5714207" y="361702"/>
            <a:ext cx="1691640" cy="1691640"/>
          </a:xfrm>
          <a:custGeom>
            <a:avLst/>
            <a:gdLst/>
            <a:ahLst/>
            <a:cxnLst/>
            <a:rect l="l" t="t" r="r" b="b"/>
            <a:pathLst>
              <a:path w="1956816" h="1956816">
                <a:moveTo>
                  <a:pt x="978408" y="0"/>
                </a:moveTo>
                <a:cubicBezTo>
                  <a:pt x="1518768" y="0"/>
                  <a:pt x="1956816" y="438048"/>
                  <a:pt x="1956816" y="978408"/>
                </a:cubicBezTo>
                <a:cubicBezTo>
                  <a:pt x="1956816" y="1518768"/>
                  <a:pt x="1518768" y="1956816"/>
                  <a:pt x="978408" y="1956816"/>
                </a:cubicBezTo>
                <a:cubicBezTo>
                  <a:pt x="438048" y="1956816"/>
                  <a:pt x="0" y="1518768"/>
                  <a:pt x="0" y="978408"/>
                </a:cubicBezTo>
                <a:cubicBezTo>
                  <a:pt x="0" y="438048"/>
                  <a:pt x="438048" y="0"/>
                  <a:pt x="978408" y="0"/>
                </a:cubicBezTo>
                <a:close/>
              </a:path>
            </a:pathLst>
          </a:custGeom>
          <a:noFill/>
          <a:extLst>
            <a:ext uri="{909E8E84-426E-40DD-AFC4-6F175D3DCCD1}">
              <a14:hiddenFill xmlns:a14="http://schemas.microsoft.com/office/drawing/2010/main">
                <a:solidFill>
                  <a:srgbClr val="FFFFFF"/>
                </a:solidFill>
              </a14:hiddenFill>
            </a:ext>
          </a:extLst>
        </p:spPr>
      </p:pic>
      <p:sp>
        <p:nvSpPr>
          <p:cNvPr id="2094" name="Freeform: Shape 2093">
            <a:extLst>
              <a:ext uri="{FF2B5EF4-FFF2-40B4-BE49-F238E27FC236}">
                <a16:creationId xmlns:a16="http://schemas.microsoft.com/office/drawing/2014/main" id="{B905CDE4-B751-4B3E-B625-6E59F890341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114932" y="-16261"/>
            <a:ext cx="4077068" cy="3445261"/>
          </a:xfrm>
          <a:custGeom>
            <a:avLst/>
            <a:gdLst>
              <a:gd name="connsiteX0" fmla="*/ 250035 w 4077068"/>
              <a:gd name="connsiteY0" fmla="*/ 0 h 3445261"/>
              <a:gd name="connsiteX1" fmla="*/ 4077068 w 4077068"/>
              <a:gd name="connsiteY1" fmla="*/ 0 h 3445261"/>
              <a:gd name="connsiteX2" fmla="*/ 4077068 w 4077068"/>
              <a:gd name="connsiteY2" fmla="*/ 2743040 h 3445261"/>
              <a:gd name="connsiteX3" fmla="*/ 4074154 w 4077068"/>
              <a:gd name="connsiteY3" fmla="*/ 2746247 h 3445261"/>
              <a:gd name="connsiteX4" fmla="*/ 2386584 w 4077068"/>
              <a:gd name="connsiteY4" fmla="*/ 3445261 h 3445261"/>
              <a:gd name="connsiteX5" fmla="*/ 0 w 4077068"/>
              <a:gd name="connsiteY5" fmla="*/ 1058677 h 3445261"/>
              <a:gd name="connsiteX6" fmla="*/ 187550 w 4077068"/>
              <a:gd name="connsiteY6" fmla="*/ 129711 h 34452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077068" h="3445261">
                <a:moveTo>
                  <a:pt x="250035" y="0"/>
                </a:moveTo>
                <a:lnTo>
                  <a:pt x="4077068" y="0"/>
                </a:lnTo>
                <a:lnTo>
                  <a:pt x="4077068" y="2743040"/>
                </a:lnTo>
                <a:lnTo>
                  <a:pt x="4074154" y="2746247"/>
                </a:lnTo>
                <a:cubicBezTo>
                  <a:pt x="3642267" y="3178134"/>
                  <a:pt x="3045621" y="3445261"/>
                  <a:pt x="2386584" y="3445261"/>
                </a:cubicBezTo>
                <a:cubicBezTo>
                  <a:pt x="1068510" y="3445261"/>
                  <a:pt x="0" y="2376751"/>
                  <a:pt x="0" y="1058677"/>
                </a:cubicBezTo>
                <a:cubicBezTo>
                  <a:pt x="0" y="729159"/>
                  <a:pt x="66782" y="415238"/>
                  <a:pt x="187550" y="129711"/>
                </a:cubicBez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096" name="Oval 2095">
            <a:extLst>
              <a:ext uri="{FF2B5EF4-FFF2-40B4-BE49-F238E27FC236}">
                <a16:creationId xmlns:a16="http://schemas.microsoft.com/office/drawing/2014/main" id="{08108C16-F4C0-44AA-999D-17BD39219B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21428" y="2550745"/>
            <a:ext cx="3072384" cy="3072384"/>
          </a:xfrm>
          <a:prstGeom prst="ellipse">
            <a:avLst/>
          </a:pr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2056" name="Picture 8" descr="Angst - SVB Psychologen">
            <a:extLst>
              <a:ext uri="{FF2B5EF4-FFF2-40B4-BE49-F238E27FC236}">
                <a16:creationId xmlns:a16="http://schemas.microsoft.com/office/drawing/2014/main" id="{B23798DE-6ED4-876A-7183-0BDE9E9E37D1}"/>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t="11721" r="-1" b="13375"/>
          <a:stretch/>
        </p:blipFill>
        <p:spPr bwMode="auto">
          <a:xfrm>
            <a:off x="5886020" y="2715337"/>
            <a:ext cx="2743200" cy="2743200"/>
          </a:xfrm>
          <a:custGeom>
            <a:avLst/>
            <a:gdLst/>
            <a:ahLst/>
            <a:cxnLst/>
            <a:rect l="l" t="t" r="r" b="b"/>
            <a:pathLst>
              <a:path w="2834640" h="2834640">
                <a:moveTo>
                  <a:pt x="1417320" y="0"/>
                </a:moveTo>
                <a:cubicBezTo>
                  <a:pt x="2200084" y="0"/>
                  <a:pt x="2834640" y="634556"/>
                  <a:pt x="2834640" y="1417320"/>
                </a:cubicBezTo>
                <a:cubicBezTo>
                  <a:pt x="2834640" y="2200084"/>
                  <a:pt x="2200084" y="2834640"/>
                  <a:pt x="1417320" y="2834640"/>
                </a:cubicBezTo>
                <a:cubicBezTo>
                  <a:pt x="634556" y="2834640"/>
                  <a:pt x="0" y="2200084"/>
                  <a:pt x="0" y="1417320"/>
                </a:cubicBezTo>
                <a:cubicBezTo>
                  <a:pt x="0" y="634556"/>
                  <a:pt x="634556" y="0"/>
                  <a:pt x="1417320" y="0"/>
                </a:cubicBezTo>
                <a:close/>
              </a:path>
            </a:pathLst>
          </a:custGeom>
          <a:noFill/>
          <a:extLst>
            <a:ext uri="{909E8E84-426E-40DD-AFC4-6F175D3DCCD1}">
              <a14:hiddenFill xmlns:a14="http://schemas.microsoft.com/office/drawing/2010/main">
                <a:solidFill>
                  <a:srgbClr val="FFFFFF"/>
                </a:solidFill>
              </a14:hiddenFill>
            </a:ext>
          </a:extLst>
        </p:spPr>
      </p:pic>
      <p:pic>
        <p:nvPicPr>
          <p:cNvPr id="2060" name="Picture 12" descr="Feit of fabel: worden de spinnen in Nederland echt steeds groter?">
            <a:extLst>
              <a:ext uri="{FF2B5EF4-FFF2-40B4-BE49-F238E27FC236}">
                <a16:creationId xmlns:a16="http://schemas.microsoft.com/office/drawing/2014/main" id="{DC9C784D-AA72-62A0-9F81-3292822B9148}"/>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l="622" r="2" b="2"/>
          <a:stretch/>
        </p:blipFill>
        <p:spPr bwMode="auto">
          <a:xfrm>
            <a:off x="8278624" y="2"/>
            <a:ext cx="3913376" cy="3281569"/>
          </a:xfrm>
          <a:custGeom>
            <a:avLst/>
            <a:gdLst/>
            <a:ahLst/>
            <a:cxnLst/>
            <a:rect l="l" t="t" r="r" b="b"/>
            <a:pathLst>
              <a:path w="3913376" h="3281569">
                <a:moveTo>
                  <a:pt x="267865" y="0"/>
                </a:moveTo>
                <a:lnTo>
                  <a:pt x="3913376" y="0"/>
                </a:lnTo>
                <a:lnTo>
                  <a:pt x="3913376" y="2499938"/>
                </a:lnTo>
                <a:lnTo>
                  <a:pt x="3794714" y="2630499"/>
                </a:lnTo>
                <a:cubicBezTo>
                  <a:pt x="3392450" y="3032763"/>
                  <a:pt x="2836727" y="3281569"/>
                  <a:pt x="2222892" y="3281569"/>
                </a:cubicBezTo>
                <a:cubicBezTo>
                  <a:pt x="995223" y="3281569"/>
                  <a:pt x="0" y="2286346"/>
                  <a:pt x="0" y="1058677"/>
                </a:cubicBezTo>
                <a:cubicBezTo>
                  <a:pt x="0" y="751760"/>
                  <a:pt x="62202" y="459370"/>
                  <a:pt x="174686" y="193427"/>
                </a:cubicBezTo>
                <a:close/>
              </a:path>
            </a:pathLst>
          </a:custGeom>
          <a:noFill/>
          <a:extLst>
            <a:ext uri="{909E8E84-426E-40DD-AFC4-6F175D3DCCD1}">
              <a14:hiddenFill xmlns:a14="http://schemas.microsoft.com/office/drawing/2010/main">
                <a:solidFill>
                  <a:srgbClr val="FFFFFF"/>
                </a:solidFill>
              </a14:hiddenFill>
            </a:ext>
          </a:extLst>
        </p:spPr>
      </p:pic>
      <p:sp>
        <p:nvSpPr>
          <p:cNvPr id="2098" name="Freeform: Shape 2097">
            <a:extLst>
              <a:ext uri="{FF2B5EF4-FFF2-40B4-BE49-F238E27FC236}">
                <a16:creationId xmlns:a16="http://schemas.microsoft.com/office/drawing/2014/main" id="{CDC29AC1-2821-4FCC-B597-88DAF39C36F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53162" y="4604085"/>
            <a:ext cx="4281112" cy="2253913"/>
          </a:xfrm>
          <a:custGeom>
            <a:avLst/>
            <a:gdLst>
              <a:gd name="connsiteX0" fmla="*/ 2140556 w 4281112"/>
              <a:gd name="connsiteY0" fmla="*/ 0 h 2253913"/>
              <a:gd name="connsiteX1" fmla="*/ 4281112 w 4281112"/>
              <a:gd name="connsiteY1" fmla="*/ 2140556 h 2253913"/>
              <a:gd name="connsiteX2" fmla="*/ 4275388 w 4281112"/>
              <a:gd name="connsiteY2" fmla="*/ 2253913 h 2253913"/>
              <a:gd name="connsiteX3" fmla="*/ 5724 w 4281112"/>
              <a:gd name="connsiteY3" fmla="*/ 2253913 h 2253913"/>
              <a:gd name="connsiteX4" fmla="*/ 0 w 4281112"/>
              <a:gd name="connsiteY4" fmla="*/ 2140556 h 2253913"/>
              <a:gd name="connsiteX5" fmla="*/ 2140556 w 4281112"/>
              <a:gd name="connsiteY5" fmla="*/ 0 h 22539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281112" h="2253913">
                <a:moveTo>
                  <a:pt x="2140556" y="0"/>
                </a:moveTo>
                <a:cubicBezTo>
                  <a:pt x="3322752" y="0"/>
                  <a:pt x="4281112" y="958360"/>
                  <a:pt x="4281112" y="2140556"/>
                </a:cubicBezTo>
                <a:lnTo>
                  <a:pt x="4275388" y="2253913"/>
                </a:lnTo>
                <a:lnTo>
                  <a:pt x="5724" y="2253913"/>
                </a:lnTo>
                <a:lnTo>
                  <a:pt x="0" y="2140556"/>
                </a:lnTo>
                <a:cubicBezTo>
                  <a:pt x="0" y="958360"/>
                  <a:pt x="958360" y="0"/>
                  <a:pt x="2140556" y="0"/>
                </a:cubicBez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2050" name="Picture 2" descr="Paniekstoornis therapie, Psycholoog Nederland">
            <a:extLst>
              <a:ext uri="{FF2B5EF4-FFF2-40B4-BE49-F238E27FC236}">
                <a16:creationId xmlns:a16="http://schemas.microsoft.com/office/drawing/2014/main" id="{B6014798-F303-9EDE-1444-60433072455C}"/>
              </a:ext>
            </a:extLst>
          </p:cNvPr>
          <p:cNvPicPr>
            <a:picLocks noGrp="1" noChangeAspect="1" noChangeArrowheads="1"/>
          </p:cNvPicPr>
          <p:nvPr>
            <p:ph idx="1"/>
          </p:nvPr>
        </p:nvPicPr>
        <p:blipFill rotWithShape="1">
          <a:blip r:embed="rId5" cstate="print">
            <a:extLst>
              <a:ext uri="{28A0092B-C50C-407E-A947-70E740481C1C}">
                <a14:useLocalDpi xmlns:a14="http://schemas.microsoft.com/office/drawing/2010/main" val="0"/>
              </a:ext>
            </a:extLst>
          </a:blip>
          <a:srcRect r="5" b="20798"/>
          <a:stretch/>
        </p:blipFill>
        <p:spPr bwMode="auto">
          <a:xfrm>
            <a:off x="1818614" y="4769536"/>
            <a:ext cx="3950208" cy="2088462"/>
          </a:xfrm>
          <a:custGeom>
            <a:avLst/>
            <a:gdLst/>
            <a:ahLst/>
            <a:cxnLst/>
            <a:rect l="l" t="t" r="r" b="b"/>
            <a:pathLst>
              <a:path w="3950208" h="2088462">
                <a:moveTo>
                  <a:pt x="1975104" y="0"/>
                </a:moveTo>
                <a:cubicBezTo>
                  <a:pt x="3065924" y="0"/>
                  <a:pt x="3950208" y="884284"/>
                  <a:pt x="3950208" y="1975104"/>
                </a:cubicBezTo>
                <a:lnTo>
                  <a:pt x="3944484" y="2088462"/>
                </a:lnTo>
                <a:lnTo>
                  <a:pt x="5724" y="2088462"/>
                </a:lnTo>
                <a:lnTo>
                  <a:pt x="0" y="1975104"/>
                </a:lnTo>
                <a:cubicBezTo>
                  <a:pt x="0" y="884284"/>
                  <a:pt x="884284" y="0"/>
                  <a:pt x="1975104" y="0"/>
                </a:cubicBezTo>
                <a:close/>
              </a:path>
            </a:pathLst>
          </a:custGeom>
          <a:noFill/>
          <a:extLst>
            <a:ext uri="{909E8E84-426E-40DD-AFC4-6F175D3DCCD1}">
              <a14:hiddenFill xmlns:a14="http://schemas.microsoft.com/office/drawing/2010/main">
                <a:solidFill>
                  <a:srgbClr val="FFFFFF"/>
                </a:solidFill>
              </a14:hiddenFill>
            </a:ext>
          </a:extLst>
        </p:spPr>
      </p:pic>
      <p:sp>
        <p:nvSpPr>
          <p:cNvPr id="2100" name="Freeform: Shape 2099">
            <a:extLst>
              <a:ext uri="{FF2B5EF4-FFF2-40B4-BE49-F238E27FC236}">
                <a16:creationId xmlns:a16="http://schemas.microsoft.com/office/drawing/2014/main" id="{C8F10CB3-3B5E-4C7A-98CF-B87454DDFA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848370" y="3966828"/>
            <a:ext cx="3339958" cy="2891173"/>
          </a:xfrm>
          <a:custGeom>
            <a:avLst/>
            <a:gdLst>
              <a:gd name="connsiteX0" fmla="*/ 2002536 w 3339958"/>
              <a:gd name="connsiteY0" fmla="*/ 0 h 2891173"/>
              <a:gd name="connsiteX1" fmla="*/ 3276335 w 3339958"/>
              <a:gd name="connsiteY1" fmla="*/ 457282 h 2891173"/>
              <a:gd name="connsiteX2" fmla="*/ 3339958 w 3339958"/>
              <a:gd name="connsiteY2" fmla="*/ 515107 h 2891173"/>
              <a:gd name="connsiteX3" fmla="*/ 3339958 w 3339958"/>
              <a:gd name="connsiteY3" fmla="*/ 2891173 h 2891173"/>
              <a:gd name="connsiteX4" fmla="*/ 209954 w 3339958"/>
              <a:gd name="connsiteY4" fmla="*/ 2891173 h 2891173"/>
              <a:gd name="connsiteX5" fmla="*/ 157369 w 3339958"/>
              <a:gd name="connsiteY5" fmla="*/ 2782014 h 2891173"/>
              <a:gd name="connsiteX6" fmla="*/ 0 w 3339958"/>
              <a:gd name="connsiteY6" fmla="*/ 2002536 h 2891173"/>
              <a:gd name="connsiteX7" fmla="*/ 2002536 w 3339958"/>
              <a:gd name="connsiteY7" fmla="*/ 0 h 28911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339958" h="2891173">
                <a:moveTo>
                  <a:pt x="2002536" y="0"/>
                </a:moveTo>
                <a:cubicBezTo>
                  <a:pt x="2486398" y="0"/>
                  <a:pt x="2930179" y="171609"/>
                  <a:pt x="3276335" y="457282"/>
                </a:cubicBezTo>
                <a:lnTo>
                  <a:pt x="3339958" y="515107"/>
                </a:lnTo>
                <a:lnTo>
                  <a:pt x="3339958" y="2891173"/>
                </a:lnTo>
                <a:lnTo>
                  <a:pt x="209954" y="2891173"/>
                </a:lnTo>
                <a:lnTo>
                  <a:pt x="157369" y="2782014"/>
                </a:lnTo>
                <a:cubicBezTo>
                  <a:pt x="56036" y="2542434"/>
                  <a:pt x="0" y="2279029"/>
                  <a:pt x="0" y="2002536"/>
                </a:cubicBezTo>
                <a:cubicBezTo>
                  <a:pt x="0" y="896566"/>
                  <a:pt x="896566" y="0"/>
                  <a:pt x="2002536" y="0"/>
                </a:cubicBez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pic>
        <p:nvPicPr>
          <p:cNvPr id="2058" name="Picture 10" descr="Een gegeneraliseerde angststoornis en gedragstherapie - Verken je geest">
            <a:extLst>
              <a:ext uri="{FF2B5EF4-FFF2-40B4-BE49-F238E27FC236}">
                <a16:creationId xmlns:a16="http://schemas.microsoft.com/office/drawing/2014/main" id="{8B797E63-9934-8891-77DA-1B6D01573570}"/>
              </a:ext>
            </a:extLst>
          </p:cNvPr>
          <p:cNvPicPr>
            <a:picLocks noChangeAspect="1" noChangeArrowheads="1"/>
          </p:cNvPicPr>
          <p:nvPr/>
        </p:nvPicPr>
        <p:blipFill rotWithShape="1">
          <a:blip r:embed="rId6">
            <a:extLst>
              <a:ext uri="{28A0092B-C50C-407E-A947-70E740481C1C}">
                <a14:useLocalDpi xmlns:a14="http://schemas.microsoft.com/office/drawing/2010/main" val="0"/>
              </a:ext>
            </a:extLst>
          </a:blip>
          <a:srcRect l="1613" r="3358" b="-4"/>
          <a:stretch/>
        </p:blipFill>
        <p:spPr bwMode="auto">
          <a:xfrm>
            <a:off x="9009416" y="4131546"/>
            <a:ext cx="3178912" cy="2726454"/>
          </a:xfrm>
          <a:custGeom>
            <a:avLst/>
            <a:gdLst/>
            <a:ahLst/>
            <a:cxnLst/>
            <a:rect l="l" t="t" r="r" b="b"/>
            <a:pathLst>
              <a:path w="3178912" h="2726454">
                <a:moveTo>
                  <a:pt x="1837818" y="0"/>
                </a:moveTo>
                <a:cubicBezTo>
                  <a:pt x="2345318" y="0"/>
                  <a:pt x="2804772" y="205705"/>
                  <a:pt x="3137352" y="538285"/>
                </a:cubicBezTo>
                <a:lnTo>
                  <a:pt x="3178912" y="584013"/>
                </a:lnTo>
                <a:lnTo>
                  <a:pt x="3178912" y="2726454"/>
                </a:lnTo>
                <a:lnTo>
                  <a:pt x="229483" y="2726454"/>
                </a:lnTo>
                <a:lnTo>
                  <a:pt x="221815" y="2713832"/>
                </a:lnTo>
                <a:cubicBezTo>
                  <a:pt x="80353" y="2453425"/>
                  <a:pt x="0" y="2155005"/>
                  <a:pt x="0" y="1837818"/>
                </a:cubicBezTo>
                <a:cubicBezTo>
                  <a:pt x="0" y="822819"/>
                  <a:pt x="822819" y="0"/>
                  <a:pt x="1837818" y="0"/>
                </a:cubicBezTo>
                <a:close/>
              </a:path>
            </a:pathLst>
          </a:custGeom>
          <a:noFill/>
          <a:extLst>
            <a:ext uri="{909E8E84-426E-40DD-AFC4-6F175D3DCCD1}">
              <a14:hiddenFill xmlns:a14="http://schemas.microsoft.com/office/drawing/2010/main">
                <a:solidFill>
                  <a:srgbClr val="FFFFFF"/>
                </a:solidFill>
              </a14:hiddenFill>
            </a:ext>
          </a:extLst>
        </p:spPr>
      </p:pic>
      <p:sp>
        <p:nvSpPr>
          <p:cNvPr id="6" name="Titel 5">
            <a:extLst>
              <a:ext uri="{FF2B5EF4-FFF2-40B4-BE49-F238E27FC236}">
                <a16:creationId xmlns:a16="http://schemas.microsoft.com/office/drawing/2014/main" id="{BD48CAEF-B99B-8308-807E-B4F85B318CFC}"/>
              </a:ext>
            </a:extLst>
          </p:cNvPr>
          <p:cNvSpPr>
            <a:spLocks noGrp="1"/>
          </p:cNvSpPr>
          <p:nvPr>
            <p:ph type="title"/>
          </p:nvPr>
        </p:nvSpPr>
        <p:spPr/>
        <p:txBody>
          <a:bodyPr/>
          <a:lstStyle/>
          <a:p>
            <a:endParaRPr lang="nl-NL"/>
          </a:p>
        </p:txBody>
      </p:sp>
    </p:spTree>
    <p:extLst>
      <p:ext uri="{BB962C8B-B14F-4D97-AF65-F5344CB8AC3E}">
        <p14:creationId xmlns:p14="http://schemas.microsoft.com/office/powerpoint/2010/main" val="7557643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tekst 2">
            <a:extLst>
              <a:ext uri="{FF2B5EF4-FFF2-40B4-BE49-F238E27FC236}">
                <a16:creationId xmlns:a16="http://schemas.microsoft.com/office/drawing/2014/main" id="{65FEE3EF-BE0F-45FE-BD6C-805D450051B4}"/>
              </a:ext>
            </a:extLst>
          </p:cNvPr>
          <p:cNvSpPr>
            <a:spLocks noGrp="1"/>
          </p:cNvSpPr>
          <p:nvPr>
            <p:ph type="body" sz="quarter" idx="12"/>
          </p:nvPr>
        </p:nvSpPr>
        <p:spPr>
          <a:xfrm>
            <a:off x="350298" y="2011818"/>
            <a:ext cx="4492454" cy="2419097"/>
          </a:xfrm>
        </p:spPr>
        <p:txBody>
          <a:bodyPr vert="horz" lIns="91440" tIns="45720" rIns="91440" bIns="45720" rtlCol="0" anchor="t">
            <a:normAutofit/>
          </a:bodyPr>
          <a:lstStyle/>
          <a:p>
            <a:pPr>
              <a:lnSpc>
                <a:spcPct val="90000"/>
              </a:lnSpc>
              <a:spcAft>
                <a:spcPts val="600"/>
              </a:spcAft>
            </a:pPr>
            <a:r>
              <a:rPr lang="en-US" sz="2800" dirty="0" err="1">
                <a:solidFill>
                  <a:schemeClr val="tx1"/>
                </a:solidFill>
              </a:rPr>
              <a:t>Deel</a:t>
            </a:r>
            <a:r>
              <a:rPr lang="en-US" sz="2800" dirty="0">
                <a:solidFill>
                  <a:schemeClr val="tx1"/>
                </a:solidFill>
              </a:rPr>
              <a:t> 2</a:t>
            </a:r>
          </a:p>
          <a:p>
            <a:pPr>
              <a:lnSpc>
                <a:spcPct val="90000"/>
              </a:lnSpc>
              <a:spcAft>
                <a:spcPts val="600"/>
              </a:spcAft>
            </a:pPr>
            <a:r>
              <a:rPr lang="en-US" sz="2800" dirty="0" err="1">
                <a:solidFill>
                  <a:schemeClr val="tx1"/>
                </a:solidFill>
              </a:rPr>
              <a:t>Herkennen</a:t>
            </a:r>
            <a:r>
              <a:rPr lang="en-US" sz="2800" dirty="0">
                <a:solidFill>
                  <a:schemeClr val="tx1"/>
                </a:solidFill>
              </a:rPr>
              <a:t> van </a:t>
            </a:r>
            <a:r>
              <a:rPr lang="en-US" sz="2800" dirty="0" err="1">
                <a:solidFill>
                  <a:schemeClr val="tx1"/>
                </a:solidFill>
              </a:rPr>
              <a:t>een</a:t>
            </a:r>
            <a:r>
              <a:rPr lang="en-US" sz="2800" dirty="0">
                <a:solidFill>
                  <a:schemeClr val="tx1"/>
                </a:solidFill>
              </a:rPr>
              <a:t> </a:t>
            </a:r>
            <a:r>
              <a:rPr lang="en-US" sz="2800" dirty="0" err="1">
                <a:solidFill>
                  <a:schemeClr val="tx1"/>
                </a:solidFill>
              </a:rPr>
              <a:t>angststoornis</a:t>
            </a:r>
            <a:endParaRPr lang="en-US" sz="2800" dirty="0">
              <a:solidFill>
                <a:schemeClr val="tx1"/>
              </a:solidFill>
            </a:endParaRPr>
          </a:p>
        </p:txBody>
      </p:sp>
      <p:pic>
        <p:nvPicPr>
          <p:cNvPr id="2052" name="Picture 4" descr="Studie: Spinnenangst in 2 Minuten heilen">
            <a:extLst>
              <a:ext uri="{FF2B5EF4-FFF2-40B4-BE49-F238E27FC236}">
                <a16:creationId xmlns:a16="http://schemas.microsoft.com/office/drawing/2014/main" id="{D90B9F78-1575-CB12-B018-0528BD75F194}"/>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33636" r="2078"/>
          <a:stretch/>
        </p:blipFill>
        <p:spPr bwMode="auto">
          <a:xfrm>
            <a:off x="5714207" y="361702"/>
            <a:ext cx="1691640" cy="1691640"/>
          </a:xfrm>
          <a:custGeom>
            <a:avLst/>
            <a:gdLst/>
            <a:ahLst/>
            <a:cxnLst/>
            <a:rect l="l" t="t" r="r" b="b"/>
            <a:pathLst>
              <a:path w="1956816" h="1956816">
                <a:moveTo>
                  <a:pt x="978408" y="0"/>
                </a:moveTo>
                <a:cubicBezTo>
                  <a:pt x="1518768" y="0"/>
                  <a:pt x="1956816" y="438048"/>
                  <a:pt x="1956816" y="978408"/>
                </a:cubicBezTo>
                <a:cubicBezTo>
                  <a:pt x="1956816" y="1518768"/>
                  <a:pt x="1518768" y="1956816"/>
                  <a:pt x="978408" y="1956816"/>
                </a:cubicBezTo>
                <a:cubicBezTo>
                  <a:pt x="438048" y="1956816"/>
                  <a:pt x="0" y="1518768"/>
                  <a:pt x="0" y="978408"/>
                </a:cubicBezTo>
                <a:cubicBezTo>
                  <a:pt x="0" y="438048"/>
                  <a:pt x="438048" y="0"/>
                  <a:pt x="978408" y="0"/>
                </a:cubicBezTo>
                <a:close/>
              </a:path>
            </a:pathLst>
          </a:custGeom>
          <a:noFill/>
          <a:extLst>
            <a:ext uri="{909E8E84-426E-40DD-AFC4-6F175D3DCCD1}">
              <a14:hiddenFill xmlns:a14="http://schemas.microsoft.com/office/drawing/2010/main">
                <a:solidFill>
                  <a:srgbClr val="FFFFFF"/>
                </a:solidFill>
              </a14:hiddenFill>
            </a:ext>
          </a:extLst>
        </p:spPr>
      </p:pic>
      <p:pic>
        <p:nvPicPr>
          <p:cNvPr id="2056" name="Picture 8" descr="Angst - SVB Psychologen">
            <a:extLst>
              <a:ext uri="{FF2B5EF4-FFF2-40B4-BE49-F238E27FC236}">
                <a16:creationId xmlns:a16="http://schemas.microsoft.com/office/drawing/2014/main" id="{B23798DE-6ED4-876A-7183-0BDE9E9E37D1}"/>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t="11721" r="-1" b="13375"/>
          <a:stretch/>
        </p:blipFill>
        <p:spPr bwMode="auto">
          <a:xfrm>
            <a:off x="5886020" y="2715337"/>
            <a:ext cx="2743200" cy="2743200"/>
          </a:xfrm>
          <a:custGeom>
            <a:avLst/>
            <a:gdLst/>
            <a:ahLst/>
            <a:cxnLst/>
            <a:rect l="l" t="t" r="r" b="b"/>
            <a:pathLst>
              <a:path w="2834640" h="2834640">
                <a:moveTo>
                  <a:pt x="1417320" y="0"/>
                </a:moveTo>
                <a:cubicBezTo>
                  <a:pt x="2200084" y="0"/>
                  <a:pt x="2834640" y="634556"/>
                  <a:pt x="2834640" y="1417320"/>
                </a:cubicBezTo>
                <a:cubicBezTo>
                  <a:pt x="2834640" y="2200084"/>
                  <a:pt x="2200084" y="2834640"/>
                  <a:pt x="1417320" y="2834640"/>
                </a:cubicBezTo>
                <a:cubicBezTo>
                  <a:pt x="634556" y="2834640"/>
                  <a:pt x="0" y="2200084"/>
                  <a:pt x="0" y="1417320"/>
                </a:cubicBezTo>
                <a:cubicBezTo>
                  <a:pt x="0" y="634556"/>
                  <a:pt x="634556" y="0"/>
                  <a:pt x="1417320" y="0"/>
                </a:cubicBezTo>
                <a:close/>
              </a:path>
            </a:pathLst>
          </a:custGeom>
          <a:noFill/>
          <a:extLst>
            <a:ext uri="{909E8E84-426E-40DD-AFC4-6F175D3DCCD1}">
              <a14:hiddenFill xmlns:a14="http://schemas.microsoft.com/office/drawing/2010/main">
                <a:solidFill>
                  <a:srgbClr val="FFFFFF"/>
                </a:solidFill>
              </a14:hiddenFill>
            </a:ext>
          </a:extLst>
        </p:spPr>
      </p:pic>
      <p:pic>
        <p:nvPicPr>
          <p:cNvPr id="2060" name="Picture 12" descr="Feit of fabel: worden de spinnen in Nederland echt steeds groter?">
            <a:extLst>
              <a:ext uri="{FF2B5EF4-FFF2-40B4-BE49-F238E27FC236}">
                <a16:creationId xmlns:a16="http://schemas.microsoft.com/office/drawing/2014/main" id="{DC9C784D-AA72-62A0-9F81-3292822B9148}"/>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l="622" r="2" b="2"/>
          <a:stretch/>
        </p:blipFill>
        <p:spPr bwMode="auto">
          <a:xfrm>
            <a:off x="8278624" y="2"/>
            <a:ext cx="3913376" cy="3281569"/>
          </a:xfrm>
          <a:custGeom>
            <a:avLst/>
            <a:gdLst/>
            <a:ahLst/>
            <a:cxnLst/>
            <a:rect l="l" t="t" r="r" b="b"/>
            <a:pathLst>
              <a:path w="3913376" h="3281569">
                <a:moveTo>
                  <a:pt x="267865" y="0"/>
                </a:moveTo>
                <a:lnTo>
                  <a:pt x="3913376" y="0"/>
                </a:lnTo>
                <a:lnTo>
                  <a:pt x="3913376" y="2499938"/>
                </a:lnTo>
                <a:lnTo>
                  <a:pt x="3794714" y="2630499"/>
                </a:lnTo>
                <a:cubicBezTo>
                  <a:pt x="3392450" y="3032763"/>
                  <a:pt x="2836727" y="3281569"/>
                  <a:pt x="2222892" y="3281569"/>
                </a:cubicBezTo>
                <a:cubicBezTo>
                  <a:pt x="995223" y="3281569"/>
                  <a:pt x="0" y="2286346"/>
                  <a:pt x="0" y="1058677"/>
                </a:cubicBezTo>
                <a:cubicBezTo>
                  <a:pt x="0" y="751760"/>
                  <a:pt x="62202" y="459370"/>
                  <a:pt x="174686" y="193427"/>
                </a:cubicBezTo>
                <a:close/>
              </a:path>
            </a:pathLst>
          </a:custGeom>
          <a:noFill/>
          <a:extLst>
            <a:ext uri="{909E8E84-426E-40DD-AFC4-6F175D3DCCD1}">
              <a14:hiddenFill xmlns:a14="http://schemas.microsoft.com/office/drawing/2010/main">
                <a:solidFill>
                  <a:srgbClr val="FFFFFF"/>
                </a:solidFill>
              </a14:hiddenFill>
            </a:ext>
          </a:extLst>
        </p:spPr>
      </p:pic>
      <p:pic>
        <p:nvPicPr>
          <p:cNvPr id="2050" name="Picture 2" descr="Paniekstoornis therapie, Psycholoog Nederland">
            <a:extLst>
              <a:ext uri="{FF2B5EF4-FFF2-40B4-BE49-F238E27FC236}">
                <a16:creationId xmlns:a16="http://schemas.microsoft.com/office/drawing/2014/main" id="{B6014798-F303-9EDE-1444-60433072455C}"/>
              </a:ext>
            </a:extLst>
          </p:cNvPr>
          <p:cNvPicPr>
            <a:picLocks noGrp="1" noChangeAspect="1" noChangeArrowheads="1"/>
          </p:cNvPicPr>
          <p:nvPr>
            <p:ph idx="1"/>
          </p:nvPr>
        </p:nvPicPr>
        <p:blipFill rotWithShape="1">
          <a:blip r:embed="rId5" cstate="print">
            <a:extLst>
              <a:ext uri="{28A0092B-C50C-407E-A947-70E740481C1C}">
                <a14:useLocalDpi xmlns:a14="http://schemas.microsoft.com/office/drawing/2010/main" val="0"/>
              </a:ext>
            </a:extLst>
          </a:blip>
          <a:srcRect r="5" b="20798"/>
          <a:stretch/>
        </p:blipFill>
        <p:spPr bwMode="auto">
          <a:xfrm>
            <a:off x="826563" y="3153323"/>
            <a:ext cx="7261963" cy="3839376"/>
          </a:xfrm>
          <a:custGeom>
            <a:avLst/>
            <a:gdLst/>
            <a:ahLst/>
            <a:cxnLst/>
            <a:rect l="l" t="t" r="r" b="b"/>
            <a:pathLst>
              <a:path w="3950208" h="2088462">
                <a:moveTo>
                  <a:pt x="1975104" y="0"/>
                </a:moveTo>
                <a:cubicBezTo>
                  <a:pt x="3065924" y="0"/>
                  <a:pt x="3950208" y="884284"/>
                  <a:pt x="3950208" y="1975104"/>
                </a:cubicBezTo>
                <a:lnTo>
                  <a:pt x="3944484" y="2088462"/>
                </a:lnTo>
                <a:lnTo>
                  <a:pt x="5724" y="2088462"/>
                </a:lnTo>
                <a:lnTo>
                  <a:pt x="0" y="1975104"/>
                </a:lnTo>
                <a:cubicBezTo>
                  <a:pt x="0" y="884284"/>
                  <a:pt x="884284" y="0"/>
                  <a:pt x="1975104" y="0"/>
                </a:cubicBezTo>
                <a:close/>
              </a:path>
            </a:pathLst>
          </a:custGeom>
          <a:noFill/>
          <a:extLst>
            <a:ext uri="{909E8E84-426E-40DD-AFC4-6F175D3DCCD1}">
              <a14:hiddenFill xmlns:a14="http://schemas.microsoft.com/office/drawing/2010/main">
                <a:solidFill>
                  <a:srgbClr val="FFFFFF"/>
                </a:solidFill>
              </a14:hiddenFill>
            </a:ext>
          </a:extLst>
        </p:spPr>
      </p:pic>
      <p:pic>
        <p:nvPicPr>
          <p:cNvPr id="2058" name="Picture 10" descr="Een gegeneraliseerde angststoornis en gedragstherapie - Verken je geest">
            <a:extLst>
              <a:ext uri="{FF2B5EF4-FFF2-40B4-BE49-F238E27FC236}">
                <a16:creationId xmlns:a16="http://schemas.microsoft.com/office/drawing/2014/main" id="{8B797E63-9934-8891-77DA-1B6D01573570}"/>
              </a:ext>
            </a:extLst>
          </p:cNvPr>
          <p:cNvPicPr>
            <a:picLocks noChangeAspect="1" noChangeArrowheads="1"/>
          </p:cNvPicPr>
          <p:nvPr/>
        </p:nvPicPr>
        <p:blipFill rotWithShape="1">
          <a:blip r:embed="rId6">
            <a:extLst>
              <a:ext uri="{28A0092B-C50C-407E-A947-70E740481C1C}">
                <a14:useLocalDpi xmlns:a14="http://schemas.microsoft.com/office/drawing/2010/main" val="0"/>
              </a:ext>
            </a:extLst>
          </a:blip>
          <a:srcRect l="1613" r="3358" b="-4"/>
          <a:stretch/>
        </p:blipFill>
        <p:spPr bwMode="auto">
          <a:xfrm>
            <a:off x="9009416" y="4131546"/>
            <a:ext cx="3178912" cy="2726454"/>
          </a:xfrm>
          <a:custGeom>
            <a:avLst/>
            <a:gdLst/>
            <a:ahLst/>
            <a:cxnLst/>
            <a:rect l="l" t="t" r="r" b="b"/>
            <a:pathLst>
              <a:path w="3178912" h="2726454">
                <a:moveTo>
                  <a:pt x="1837818" y="0"/>
                </a:moveTo>
                <a:cubicBezTo>
                  <a:pt x="2345318" y="0"/>
                  <a:pt x="2804772" y="205705"/>
                  <a:pt x="3137352" y="538285"/>
                </a:cubicBezTo>
                <a:lnTo>
                  <a:pt x="3178912" y="584013"/>
                </a:lnTo>
                <a:lnTo>
                  <a:pt x="3178912" y="2726454"/>
                </a:lnTo>
                <a:lnTo>
                  <a:pt x="229483" y="2726454"/>
                </a:lnTo>
                <a:lnTo>
                  <a:pt x="221815" y="2713832"/>
                </a:lnTo>
                <a:cubicBezTo>
                  <a:pt x="80353" y="2453425"/>
                  <a:pt x="0" y="2155005"/>
                  <a:pt x="0" y="1837818"/>
                </a:cubicBezTo>
                <a:cubicBezTo>
                  <a:pt x="0" y="822819"/>
                  <a:pt x="822819" y="0"/>
                  <a:pt x="1837818" y="0"/>
                </a:cubicBezTo>
                <a:close/>
              </a:path>
            </a:pathLst>
          </a:custGeom>
          <a:noFill/>
          <a:extLst>
            <a:ext uri="{909E8E84-426E-40DD-AFC4-6F175D3DCCD1}">
              <a14:hiddenFill xmlns:a14="http://schemas.microsoft.com/office/drawing/2010/main">
                <a:solidFill>
                  <a:srgbClr val="FFFFFF"/>
                </a:solidFill>
              </a14:hiddenFill>
            </a:ext>
          </a:extLst>
        </p:spPr>
      </p:pic>
      <p:sp>
        <p:nvSpPr>
          <p:cNvPr id="6" name="Titel 5">
            <a:extLst>
              <a:ext uri="{FF2B5EF4-FFF2-40B4-BE49-F238E27FC236}">
                <a16:creationId xmlns:a16="http://schemas.microsoft.com/office/drawing/2014/main" id="{BD48CAEF-B99B-8308-807E-B4F85B318CFC}"/>
              </a:ext>
            </a:extLst>
          </p:cNvPr>
          <p:cNvSpPr>
            <a:spLocks noGrp="1"/>
          </p:cNvSpPr>
          <p:nvPr>
            <p:ph type="title"/>
          </p:nvPr>
        </p:nvSpPr>
        <p:spPr/>
        <p:txBody>
          <a:bodyPr/>
          <a:lstStyle/>
          <a:p>
            <a:endParaRPr lang="nl-NL"/>
          </a:p>
        </p:txBody>
      </p:sp>
    </p:spTree>
    <p:extLst>
      <p:ext uri="{BB962C8B-B14F-4D97-AF65-F5344CB8AC3E}">
        <p14:creationId xmlns:p14="http://schemas.microsoft.com/office/powerpoint/2010/main" val="19565622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tekst 2">
            <a:extLst>
              <a:ext uri="{FF2B5EF4-FFF2-40B4-BE49-F238E27FC236}">
                <a16:creationId xmlns:a16="http://schemas.microsoft.com/office/drawing/2014/main" id="{65FEE3EF-BE0F-45FE-BD6C-805D450051B4}"/>
              </a:ext>
            </a:extLst>
          </p:cNvPr>
          <p:cNvSpPr>
            <a:spLocks noGrp="1"/>
          </p:cNvSpPr>
          <p:nvPr>
            <p:ph type="body" sz="quarter" idx="12"/>
          </p:nvPr>
        </p:nvSpPr>
        <p:spPr>
          <a:xfrm>
            <a:off x="350298" y="2011818"/>
            <a:ext cx="4492454" cy="2419097"/>
          </a:xfrm>
        </p:spPr>
        <p:txBody>
          <a:bodyPr vert="horz" lIns="91440" tIns="45720" rIns="91440" bIns="45720" rtlCol="0" anchor="t">
            <a:normAutofit/>
          </a:bodyPr>
          <a:lstStyle/>
          <a:p>
            <a:pPr>
              <a:lnSpc>
                <a:spcPct val="90000"/>
              </a:lnSpc>
              <a:spcAft>
                <a:spcPts val="600"/>
              </a:spcAft>
            </a:pPr>
            <a:r>
              <a:rPr lang="en-US" sz="2800" dirty="0" err="1">
                <a:solidFill>
                  <a:schemeClr val="tx1"/>
                </a:solidFill>
              </a:rPr>
              <a:t>Deel</a:t>
            </a:r>
            <a:r>
              <a:rPr lang="en-US" sz="2800" dirty="0">
                <a:solidFill>
                  <a:schemeClr val="tx1"/>
                </a:solidFill>
              </a:rPr>
              <a:t> 2</a:t>
            </a:r>
          </a:p>
          <a:p>
            <a:pPr>
              <a:lnSpc>
                <a:spcPct val="90000"/>
              </a:lnSpc>
              <a:spcAft>
                <a:spcPts val="600"/>
              </a:spcAft>
            </a:pPr>
            <a:r>
              <a:rPr lang="en-US" sz="2800" dirty="0" err="1">
                <a:solidFill>
                  <a:schemeClr val="tx1"/>
                </a:solidFill>
              </a:rPr>
              <a:t>Herkennen</a:t>
            </a:r>
            <a:r>
              <a:rPr lang="en-US" sz="2800" dirty="0">
                <a:solidFill>
                  <a:schemeClr val="tx1"/>
                </a:solidFill>
              </a:rPr>
              <a:t> van </a:t>
            </a:r>
            <a:r>
              <a:rPr lang="en-US" sz="2800" dirty="0" err="1">
                <a:solidFill>
                  <a:schemeClr val="tx1"/>
                </a:solidFill>
              </a:rPr>
              <a:t>een</a:t>
            </a:r>
            <a:r>
              <a:rPr lang="en-US" sz="2800" dirty="0">
                <a:solidFill>
                  <a:schemeClr val="tx1"/>
                </a:solidFill>
              </a:rPr>
              <a:t> </a:t>
            </a:r>
            <a:r>
              <a:rPr lang="en-US" sz="2800" dirty="0" err="1">
                <a:solidFill>
                  <a:schemeClr val="tx1"/>
                </a:solidFill>
              </a:rPr>
              <a:t>angststoornis</a:t>
            </a:r>
            <a:endParaRPr lang="en-US" sz="2800" dirty="0">
              <a:solidFill>
                <a:schemeClr val="tx1"/>
              </a:solidFill>
            </a:endParaRPr>
          </a:p>
        </p:txBody>
      </p:sp>
      <p:pic>
        <p:nvPicPr>
          <p:cNvPr id="2052" name="Picture 4" descr="Studie: Spinnenangst in 2 Minuten heilen">
            <a:extLst>
              <a:ext uri="{FF2B5EF4-FFF2-40B4-BE49-F238E27FC236}">
                <a16:creationId xmlns:a16="http://schemas.microsoft.com/office/drawing/2014/main" id="{D90B9F78-1575-CB12-B018-0528BD75F194}"/>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33636" r="2078"/>
          <a:stretch/>
        </p:blipFill>
        <p:spPr bwMode="auto">
          <a:xfrm>
            <a:off x="5714207" y="361702"/>
            <a:ext cx="1691640" cy="1691640"/>
          </a:xfrm>
          <a:custGeom>
            <a:avLst/>
            <a:gdLst/>
            <a:ahLst/>
            <a:cxnLst/>
            <a:rect l="l" t="t" r="r" b="b"/>
            <a:pathLst>
              <a:path w="1956816" h="1956816">
                <a:moveTo>
                  <a:pt x="978408" y="0"/>
                </a:moveTo>
                <a:cubicBezTo>
                  <a:pt x="1518768" y="0"/>
                  <a:pt x="1956816" y="438048"/>
                  <a:pt x="1956816" y="978408"/>
                </a:cubicBezTo>
                <a:cubicBezTo>
                  <a:pt x="1956816" y="1518768"/>
                  <a:pt x="1518768" y="1956816"/>
                  <a:pt x="978408" y="1956816"/>
                </a:cubicBezTo>
                <a:cubicBezTo>
                  <a:pt x="438048" y="1956816"/>
                  <a:pt x="0" y="1518768"/>
                  <a:pt x="0" y="978408"/>
                </a:cubicBezTo>
                <a:cubicBezTo>
                  <a:pt x="0" y="438048"/>
                  <a:pt x="438048" y="0"/>
                  <a:pt x="978408" y="0"/>
                </a:cubicBezTo>
                <a:close/>
              </a:path>
            </a:pathLst>
          </a:custGeom>
          <a:noFill/>
          <a:extLst>
            <a:ext uri="{909E8E84-426E-40DD-AFC4-6F175D3DCCD1}">
              <a14:hiddenFill xmlns:a14="http://schemas.microsoft.com/office/drawing/2010/main">
                <a:solidFill>
                  <a:srgbClr val="FFFFFF"/>
                </a:solidFill>
              </a14:hiddenFill>
            </a:ext>
          </a:extLst>
        </p:spPr>
      </p:pic>
      <p:pic>
        <p:nvPicPr>
          <p:cNvPr id="2060" name="Picture 12" descr="Feit of fabel: worden de spinnen in Nederland echt steeds groter?">
            <a:extLst>
              <a:ext uri="{FF2B5EF4-FFF2-40B4-BE49-F238E27FC236}">
                <a16:creationId xmlns:a16="http://schemas.microsoft.com/office/drawing/2014/main" id="{DC9C784D-AA72-62A0-9F81-3292822B9148}"/>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622" r="2" b="2"/>
          <a:stretch/>
        </p:blipFill>
        <p:spPr bwMode="auto">
          <a:xfrm>
            <a:off x="8278624" y="2"/>
            <a:ext cx="3913376" cy="3281569"/>
          </a:xfrm>
          <a:custGeom>
            <a:avLst/>
            <a:gdLst/>
            <a:ahLst/>
            <a:cxnLst/>
            <a:rect l="l" t="t" r="r" b="b"/>
            <a:pathLst>
              <a:path w="3913376" h="3281569">
                <a:moveTo>
                  <a:pt x="267865" y="0"/>
                </a:moveTo>
                <a:lnTo>
                  <a:pt x="3913376" y="0"/>
                </a:lnTo>
                <a:lnTo>
                  <a:pt x="3913376" y="2499938"/>
                </a:lnTo>
                <a:lnTo>
                  <a:pt x="3794714" y="2630499"/>
                </a:lnTo>
                <a:cubicBezTo>
                  <a:pt x="3392450" y="3032763"/>
                  <a:pt x="2836727" y="3281569"/>
                  <a:pt x="2222892" y="3281569"/>
                </a:cubicBezTo>
                <a:cubicBezTo>
                  <a:pt x="995223" y="3281569"/>
                  <a:pt x="0" y="2286346"/>
                  <a:pt x="0" y="1058677"/>
                </a:cubicBezTo>
                <a:cubicBezTo>
                  <a:pt x="0" y="751760"/>
                  <a:pt x="62202" y="459370"/>
                  <a:pt x="174686" y="193427"/>
                </a:cubicBezTo>
                <a:close/>
              </a:path>
            </a:pathLst>
          </a:custGeom>
          <a:noFill/>
          <a:extLst>
            <a:ext uri="{909E8E84-426E-40DD-AFC4-6F175D3DCCD1}">
              <a14:hiddenFill xmlns:a14="http://schemas.microsoft.com/office/drawing/2010/main">
                <a:solidFill>
                  <a:srgbClr val="FFFFFF"/>
                </a:solidFill>
              </a14:hiddenFill>
            </a:ext>
          </a:extLst>
        </p:spPr>
      </p:pic>
      <p:pic>
        <p:nvPicPr>
          <p:cNvPr id="2050" name="Picture 2" descr="Paniekstoornis therapie, Psycholoog Nederland">
            <a:extLst>
              <a:ext uri="{FF2B5EF4-FFF2-40B4-BE49-F238E27FC236}">
                <a16:creationId xmlns:a16="http://schemas.microsoft.com/office/drawing/2014/main" id="{B6014798-F303-9EDE-1444-60433072455C}"/>
              </a:ext>
            </a:extLst>
          </p:cNvPr>
          <p:cNvPicPr>
            <a:picLocks noGrp="1" noChangeAspect="1" noChangeArrowheads="1"/>
          </p:cNvPicPr>
          <p:nvPr>
            <p:ph idx="1"/>
          </p:nvPr>
        </p:nvPicPr>
        <p:blipFill rotWithShape="1">
          <a:blip r:embed="rId4" cstate="print">
            <a:extLst>
              <a:ext uri="{28A0092B-C50C-407E-A947-70E740481C1C}">
                <a14:useLocalDpi xmlns:a14="http://schemas.microsoft.com/office/drawing/2010/main" val="0"/>
              </a:ext>
            </a:extLst>
          </a:blip>
          <a:srcRect r="5" b="20798"/>
          <a:stretch/>
        </p:blipFill>
        <p:spPr bwMode="auto">
          <a:xfrm>
            <a:off x="1818614" y="4769536"/>
            <a:ext cx="3950208" cy="2088462"/>
          </a:xfrm>
          <a:custGeom>
            <a:avLst/>
            <a:gdLst/>
            <a:ahLst/>
            <a:cxnLst/>
            <a:rect l="l" t="t" r="r" b="b"/>
            <a:pathLst>
              <a:path w="3950208" h="2088462">
                <a:moveTo>
                  <a:pt x="1975104" y="0"/>
                </a:moveTo>
                <a:cubicBezTo>
                  <a:pt x="3065924" y="0"/>
                  <a:pt x="3950208" y="884284"/>
                  <a:pt x="3950208" y="1975104"/>
                </a:cubicBezTo>
                <a:lnTo>
                  <a:pt x="3944484" y="2088462"/>
                </a:lnTo>
                <a:lnTo>
                  <a:pt x="5724" y="2088462"/>
                </a:lnTo>
                <a:lnTo>
                  <a:pt x="0" y="1975104"/>
                </a:lnTo>
                <a:cubicBezTo>
                  <a:pt x="0" y="884284"/>
                  <a:pt x="884284" y="0"/>
                  <a:pt x="1975104" y="0"/>
                </a:cubicBezTo>
                <a:close/>
              </a:path>
            </a:pathLst>
          </a:custGeom>
          <a:noFill/>
          <a:extLst>
            <a:ext uri="{909E8E84-426E-40DD-AFC4-6F175D3DCCD1}">
              <a14:hiddenFill xmlns:a14="http://schemas.microsoft.com/office/drawing/2010/main">
                <a:solidFill>
                  <a:srgbClr val="FFFFFF"/>
                </a:solidFill>
              </a14:hiddenFill>
            </a:ext>
          </a:extLst>
        </p:spPr>
      </p:pic>
      <p:pic>
        <p:nvPicPr>
          <p:cNvPr id="2058" name="Picture 10" descr="Een gegeneraliseerde angststoornis en gedragstherapie - Verken je geest">
            <a:extLst>
              <a:ext uri="{FF2B5EF4-FFF2-40B4-BE49-F238E27FC236}">
                <a16:creationId xmlns:a16="http://schemas.microsoft.com/office/drawing/2014/main" id="{8B797E63-9934-8891-77DA-1B6D01573570}"/>
              </a:ext>
            </a:extLst>
          </p:cNvPr>
          <p:cNvPicPr>
            <a:picLocks noChangeAspect="1" noChangeArrowheads="1"/>
          </p:cNvPicPr>
          <p:nvPr/>
        </p:nvPicPr>
        <p:blipFill rotWithShape="1">
          <a:blip r:embed="rId5">
            <a:extLst>
              <a:ext uri="{28A0092B-C50C-407E-A947-70E740481C1C}">
                <a14:useLocalDpi xmlns:a14="http://schemas.microsoft.com/office/drawing/2010/main" val="0"/>
              </a:ext>
            </a:extLst>
          </a:blip>
          <a:srcRect l="1613" r="3358" b="-4"/>
          <a:stretch/>
        </p:blipFill>
        <p:spPr bwMode="auto">
          <a:xfrm>
            <a:off x="9009416" y="4131546"/>
            <a:ext cx="3178912" cy="2726454"/>
          </a:xfrm>
          <a:custGeom>
            <a:avLst/>
            <a:gdLst/>
            <a:ahLst/>
            <a:cxnLst/>
            <a:rect l="l" t="t" r="r" b="b"/>
            <a:pathLst>
              <a:path w="3178912" h="2726454">
                <a:moveTo>
                  <a:pt x="1837818" y="0"/>
                </a:moveTo>
                <a:cubicBezTo>
                  <a:pt x="2345318" y="0"/>
                  <a:pt x="2804772" y="205705"/>
                  <a:pt x="3137352" y="538285"/>
                </a:cubicBezTo>
                <a:lnTo>
                  <a:pt x="3178912" y="584013"/>
                </a:lnTo>
                <a:lnTo>
                  <a:pt x="3178912" y="2726454"/>
                </a:lnTo>
                <a:lnTo>
                  <a:pt x="229483" y="2726454"/>
                </a:lnTo>
                <a:lnTo>
                  <a:pt x="221815" y="2713832"/>
                </a:lnTo>
                <a:cubicBezTo>
                  <a:pt x="80353" y="2453425"/>
                  <a:pt x="0" y="2155005"/>
                  <a:pt x="0" y="1837818"/>
                </a:cubicBezTo>
                <a:cubicBezTo>
                  <a:pt x="0" y="822819"/>
                  <a:pt x="822819" y="0"/>
                  <a:pt x="1837818" y="0"/>
                </a:cubicBezTo>
                <a:close/>
              </a:path>
            </a:pathLst>
          </a:custGeom>
          <a:noFill/>
          <a:extLst>
            <a:ext uri="{909E8E84-426E-40DD-AFC4-6F175D3DCCD1}">
              <a14:hiddenFill xmlns:a14="http://schemas.microsoft.com/office/drawing/2010/main">
                <a:solidFill>
                  <a:srgbClr val="FFFFFF"/>
                </a:solidFill>
              </a14:hiddenFill>
            </a:ext>
          </a:extLst>
        </p:spPr>
      </p:pic>
      <p:sp>
        <p:nvSpPr>
          <p:cNvPr id="6" name="Titel 5">
            <a:extLst>
              <a:ext uri="{FF2B5EF4-FFF2-40B4-BE49-F238E27FC236}">
                <a16:creationId xmlns:a16="http://schemas.microsoft.com/office/drawing/2014/main" id="{BD48CAEF-B99B-8308-807E-B4F85B318CFC}"/>
              </a:ext>
            </a:extLst>
          </p:cNvPr>
          <p:cNvSpPr>
            <a:spLocks noGrp="1"/>
          </p:cNvSpPr>
          <p:nvPr>
            <p:ph type="title"/>
          </p:nvPr>
        </p:nvSpPr>
        <p:spPr/>
        <p:txBody>
          <a:bodyPr/>
          <a:lstStyle/>
          <a:p>
            <a:endParaRPr lang="nl-NL"/>
          </a:p>
        </p:txBody>
      </p:sp>
      <p:pic>
        <p:nvPicPr>
          <p:cNvPr id="2056" name="Picture 8" descr="Angst - SVB Psychologen">
            <a:extLst>
              <a:ext uri="{FF2B5EF4-FFF2-40B4-BE49-F238E27FC236}">
                <a16:creationId xmlns:a16="http://schemas.microsoft.com/office/drawing/2014/main" id="{B23798DE-6ED4-876A-7183-0BDE9E9E37D1}"/>
              </a:ext>
            </a:extLst>
          </p:cNvPr>
          <p:cNvPicPr>
            <a:picLocks noChangeAspect="1" noChangeArrowheads="1"/>
          </p:cNvPicPr>
          <p:nvPr/>
        </p:nvPicPr>
        <p:blipFill rotWithShape="1">
          <a:blip r:embed="rId6">
            <a:extLst>
              <a:ext uri="{28A0092B-C50C-407E-A947-70E740481C1C}">
                <a14:useLocalDpi xmlns:a14="http://schemas.microsoft.com/office/drawing/2010/main" val="0"/>
              </a:ext>
            </a:extLst>
          </a:blip>
          <a:srcRect t="11721" r="-1" b="13375"/>
          <a:stretch/>
        </p:blipFill>
        <p:spPr bwMode="auto">
          <a:xfrm>
            <a:off x="4668732" y="1076837"/>
            <a:ext cx="5598988" cy="5598988"/>
          </a:xfrm>
          <a:custGeom>
            <a:avLst/>
            <a:gdLst/>
            <a:ahLst/>
            <a:cxnLst/>
            <a:rect l="l" t="t" r="r" b="b"/>
            <a:pathLst>
              <a:path w="2834640" h="2834640">
                <a:moveTo>
                  <a:pt x="1417320" y="0"/>
                </a:moveTo>
                <a:cubicBezTo>
                  <a:pt x="2200084" y="0"/>
                  <a:pt x="2834640" y="634556"/>
                  <a:pt x="2834640" y="1417320"/>
                </a:cubicBezTo>
                <a:cubicBezTo>
                  <a:pt x="2834640" y="2200084"/>
                  <a:pt x="2200084" y="2834640"/>
                  <a:pt x="1417320" y="2834640"/>
                </a:cubicBezTo>
                <a:cubicBezTo>
                  <a:pt x="634556" y="2834640"/>
                  <a:pt x="0" y="2200084"/>
                  <a:pt x="0" y="1417320"/>
                </a:cubicBezTo>
                <a:cubicBezTo>
                  <a:pt x="0" y="634556"/>
                  <a:pt x="634556" y="0"/>
                  <a:pt x="1417320" y="0"/>
                </a:cubicBezTo>
                <a:close/>
              </a:path>
            </a:pathLst>
          </a:cu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293142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tekst 2">
            <a:extLst>
              <a:ext uri="{FF2B5EF4-FFF2-40B4-BE49-F238E27FC236}">
                <a16:creationId xmlns:a16="http://schemas.microsoft.com/office/drawing/2014/main" id="{65FEE3EF-BE0F-45FE-BD6C-805D450051B4}"/>
              </a:ext>
            </a:extLst>
          </p:cNvPr>
          <p:cNvSpPr>
            <a:spLocks noGrp="1"/>
          </p:cNvSpPr>
          <p:nvPr>
            <p:ph type="body" sz="quarter" idx="12"/>
          </p:nvPr>
        </p:nvSpPr>
        <p:spPr>
          <a:xfrm>
            <a:off x="350298" y="2011818"/>
            <a:ext cx="4492454" cy="2419097"/>
          </a:xfrm>
        </p:spPr>
        <p:txBody>
          <a:bodyPr vert="horz" lIns="91440" tIns="45720" rIns="91440" bIns="45720" rtlCol="0" anchor="t">
            <a:normAutofit/>
          </a:bodyPr>
          <a:lstStyle/>
          <a:p>
            <a:pPr>
              <a:lnSpc>
                <a:spcPct val="90000"/>
              </a:lnSpc>
              <a:spcAft>
                <a:spcPts val="600"/>
              </a:spcAft>
            </a:pPr>
            <a:r>
              <a:rPr lang="en-US" sz="2800" dirty="0" err="1">
                <a:solidFill>
                  <a:schemeClr val="tx1"/>
                </a:solidFill>
              </a:rPr>
              <a:t>Deel</a:t>
            </a:r>
            <a:r>
              <a:rPr lang="en-US" sz="2800" dirty="0">
                <a:solidFill>
                  <a:schemeClr val="tx1"/>
                </a:solidFill>
              </a:rPr>
              <a:t> 2</a:t>
            </a:r>
          </a:p>
          <a:p>
            <a:pPr>
              <a:lnSpc>
                <a:spcPct val="90000"/>
              </a:lnSpc>
              <a:spcAft>
                <a:spcPts val="600"/>
              </a:spcAft>
            </a:pPr>
            <a:r>
              <a:rPr lang="en-US" sz="2800" dirty="0" err="1">
                <a:solidFill>
                  <a:schemeClr val="tx1"/>
                </a:solidFill>
              </a:rPr>
              <a:t>Herkennen</a:t>
            </a:r>
            <a:r>
              <a:rPr lang="en-US" sz="2800" dirty="0">
                <a:solidFill>
                  <a:schemeClr val="tx1"/>
                </a:solidFill>
              </a:rPr>
              <a:t> van </a:t>
            </a:r>
            <a:r>
              <a:rPr lang="en-US" sz="2800" dirty="0" err="1">
                <a:solidFill>
                  <a:schemeClr val="tx1"/>
                </a:solidFill>
              </a:rPr>
              <a:t>een</a:t>
            </a:r>
            <a:r>
              <a:rPr lang="en-US" sz="2800" dirty="0">
                <a:solidFill>
                  <a:schemeClr val="tx1"/>
                </a:solidFill>
              </a:rPr>
              <a:t> </a:t>
            </a:r>
            <a:r>
              <a:rPr lang="en-US" sz="2800" dirty="0" err="1">
                <a:solidFill>
                  <a:schemeClr val="tx1"/>
                </a:solidFill>
              </a:rPr>
              <a:t>angststoornis</a:t>
            </a:r>
            <a:endParaRPr lang="en-US" sz="2800" dirty="0">
              <a:solidFill>
                <a:schemeClr val="tx1"/>
              </a:solidFill>
            </a:endParaRPr>
          </a:p>
        </p:txBody>
      </p:sp>
      <p:pic>
        <p:nvPicPr>
          <p:cNvPr id="2052" name="Picture 4" descr="Studie: Spinnenangst in 2 Minuten heilen">
            <a:extLst>
              <a:ext uri="{FF2B5EF4-FFF2-40B4-BE49-F238E27FC236}">
                <a16:creationId xmlns:a16="http://schemas.microsoft.com/office/drawing/2014/main" id="{D90B9F78-1575-CB12-B018-0528BD75F194}"/>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33636" r="2078"/>
          <a:stretch/>
        </p:blipFill>
        <p:spPr bwMode="auto">
          <a:xfrm>
            <a:off x="4496312" y="150868"/>
            <a:ext cx="1691640" cy="1691640"/>
          </a:xfrm>
          <a:custGeom>
            <a:avLst/>
            <a:gdLst/>
            <a:ahLst/>
            <a:cxnLst/>
            <a:rect l="l" t="t" r="r" b="b"/>
            <a:pathLst>
              <a:path w="1956816" h="1956816">
                <a:moveTo>
                  <a:pt x="978408" y="0"/>
                </a:moveTo>
                <a:cubicBezTo>
                  <a:pt x="1518768" y="0"/>
                  <a:pt x="1956816" y="438048"/>
                  <a:pt x="1956816" y="978408"/>
                </a:cubicBezTo>
                <a:cubicBezTo>
                  <a:pt x="1956816" y="1518768"/>
                  <a:pt x="1518768" y="1956816"/>
                  <a:pt x="978408" y="1956816"/>
                </a:cubicBezTo>
                <a:cubicBezTo>
                  <a:pt x="438048" y="1956816"/>
                  <a:pt x="0" y="1518768"/>
                  <a:pt x="0" y="978408"/>
                </a:cubicBezTo>
                <a:cubicBezTo>
                  <a:pt x="0" y="438048"/>
                  <a:pt x="438048" y="0"/>
                  <a:pt x="978408" y="0"/>
                </a:cubicBezTo>
                <a:close/>
              </a:path>
            </a:pathLst>
          </a:custGeom>
          <a:noFill/>
          <a:extLst>
            <a:ext uri="{909E8E84-426E-40DD-AFC4-6F175D3DCCD1}">
              <a14:hiddenFill xmlns:a14="http://schemas.microsoft.com/office/drawing/2010/main">
                <a:solidFill>
                  <a:srgbClr val="FFFFFF"/>
                </a:solidFill>
              </a14:hiddenFill>
            </a:ext>
          </a:extLst>
        </p:spPr>
      </p:pic>
      <p:pic>
        <p:nvPicPr>
          <p:cNvPr id="2056" name="Picture 8" descr="Angst - SVB Psychologen">
            <a:extLst>
              <a:ext uri="{FF2B5EF4-FFF2-40B4-BE49-F238E27FC236}">
                <a16:creationId xmlns:a16="http://schemas.microsoft.com/office/drawing/2014/main" id="{B23798DE-6ED4-876A-7183-0BDE9E9E37D1}"/>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t="11721" r="-1" b="13375"/>
          <a:stretch/>
        </p:blipFill>
        <p:spPr bwMode="auto">
          <a:xfrm>
            <a:off x="4816352" y="3228626"/>
            <a:ext cx="2743200" cy="2743200"/>
          </a:xfrm>
          <a:custGeom>
            <a:avLst/>
            <a:gdLst/>
            <a:ahLst/>
            <a:cxnLst/>
            <a:rect l="l" t="t" r="r" b="b"/>
            <a:pathLst>
              <a:path w="2834640" h="2834640">
                <a:moveTo>
                  <a:pt x="1417320" y="0"/>
                </a:moveTo>
                <a:cubicBezTo>
                  <a:pt x="2200084" y="0"/>
                  <a:pt x="2834640" y="634556"/>
                  <a:pt x="2834640" y="1417320"/>
                </a:cubicBezTo>
                <a:cubicBezTo>
                  <a:pt x="2834640" y="2200084"/>
                  <a:pt x="2200084" y="2834640"/>
                  <a:pt x="1417320" y="2834640"/>
                </a:cubicBezTo>
                <a:cubicBezTo>
                  <a:pt x="634556" y="2834640"/>
                  <a:pt x="0" y="2200084"/>
                  <a:pt x="0" y="1417320"/>
                </a:cubicBezTo>
                <a:cubicBezTo>
                  <a:pt x="0" y="634556"/>
                  <a:pt x="634556" y="0"/>
                  <a:pt x="1417320" y="0"/>
                </a:cubicBezTo>
                <a:close/>
              </a:path>
            </a:pathLst>
          </a:custGeom>
          <a:noFill/>
          <a:extLst>
            <a:ext uri="{909E8E84-426E-40DD-AFC4-6F175D3DCCD1}">
              <a14:hiddenFill xmlns:a14="http://schemas.microsoft.com/office/drawing/2010/main">
                <a:solidFill>
                  <a:srgbClr val="FFFFFF"/>
                </a:solidFill>
              </a14:hiddenFill>
            </a:ext>
          </a:extLst>
        </p:spPr>
      </p:pic>
      <p:pic>
        <p:nvPicPr>
          <p:cNvPr id="2060" name="Picture 12" descr="Feit of fabel: worden de spinnen in Nederland echt steeds groter?">
            <a:extLst>
              <a:ext uri="{FF2B5EF4-FFF2-40B4-BE49-F238E27FC236}">
                <a16:creationId xmlns:a16="http://schemas.microsoft.com/office/drawing/2014/main" id="{DC9C784D-AA72-62A0-9F81-3292822B9148}"/>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l="622" r="2" b="2"/>
          <a:stretch/>
        </p:blipFill>
        <p:spPr bwMode="auto">
          <a:xfrm>
            <a:off x="6187952" y="3"/>
            <a:ext cx="6004048" cy="5034706"/>
          </a:xfrm>
          <a:custGeom>
            <a:avLst/>
            <a:gdLst/>
            <a:ahLst/>
            <a:cxnLst/>
            <a:rect l="l" t="t" r="r" b="b"/>
            <a:pathLst>
              <a:path w="3913376" h="3281569">
                <a:moveTo>
                  <a:pt x="267865" y="0"/>
                </a:moveTo>
                <a:lnTo>
                  <a:pt x="3913376" y="0"/>
                </a:lnTo>
                <a:lnTo>
                  <a:pt x="3913376" y="2499938"/>
                </a:lnTo>
                <a:lnTo>
                  <a:pt x="3794714" y="2630499"/>
                </a:lnTo>
                <a:cubicBezTo>
                  <a:pt x="3392450" y="3032763"/>
                  <a:pt x="2836727" y="3281569"/>
                  <a:pt x="2222892" y="3281569"/>
                </a:cubicBezTo>
                <a:cubicBezTo>
                  <a:pt x="995223" y="3281569"/>
                  <a:pt x="0" y="2286346"/>
                  <a:pt x="0" y="1058677"/>
                </a:cubicBezTo>
                <a:cubicBezTo>
                  <a:pt x="0" y="751760"/>
                  <a:pt x="62202" y="459370"/>
                  <a:pt x="174686" y="193427"/>
                </a:cubicBezTo>
                <a:close/>
              </a:path>
            </a:pathLst>
          </a:custGeom>
          <a:noFill/>
          <a:extLst>
            <a:ext uri="{909E8E84-426E-40DD-AFC4-6F175D3DCCD1}">
              <a14:hiddenFill xmlns:a14="http://schemas.microsoft.com/office/drawing/2010/main">
                <a:solidFill>
                  <a:srgbClr val="FFFFFF"/>
                </a:solidFill>
              </a14:hiddenFill>
            </a:ext>
          </a:extLst>
        </p:spPr>
      </p:pic>
      <p:pic>
        <p:nvPicPr>
          <p:cNvPr id="2050" name="Picture 2" descr="Paniekstoornis therapie, Psycholoog Nederland">
            <a:extLst>
              <a:ext uri="{FF2B5EF4-FFF2-40B4-BE49-F238E27FC236}">
                <a16:creationId xmlns:a16="http://schemas.microsoft.com/office/drawing/2014/main" id="{B6014798-F303-9EDE-1444-60433072455C}"/>
              </a:ext>
            </a:extLst>
          </p:cNvPr>
          <p:cNvPicPr>
            <a:picLocks noGrp="1" noChangeAspect="1" noChangeArrowheads="1"/>
          </p:cNvPicPr>
          <p:nvPr>
            <p:ph idx="1"/>
          </p:nvPr>
        </p:nvPicPr>
        <p:blipFill rotWithShape="1">
          <a:blip r:embed="rId5" cstate="print">
            <a:extLst>
              <a:ext uri="{28A0092B-C50C-407E-A947-70E740481C1C}">
                <a14:useLocalDpi xmlns:a14="http://schemas.microsoft.com/office/drawing/2010/main" val="0"/>
              </a:ext>
            </a:extLst>
          </a:blip>
          <a:srcRect r="5" b="20798"/>
          <a:stretch/>
        </p:blipFill>
        <p:spPr bwMode="auto">
          <a:xfrm>
            <a:off x="1818614" y="4769536"/>
            <a:ext cx="3950208" cy="2088462"/>
          </a:xfrm>
          <a:custGeom>
            <a:avLst/>
            <a:gdLst/>
            <a:ahLst/>
            <a:cxnLst/>
            <a:rect l="l" t="t" r="r" b="b"/>
            <a:pathLst>
              <a:path w="3950208" h="2088462">
                <a:moveTo>
                  <a:pt x="1975104" y="0"/>
                </a:moveTo>
                <a:cubicBezTo>
                  <a:pt x="3065924" y="0"/>
                  <a:pt x="3950208" y="884284"/>
                  <a:pt x="3950208" y="1975104"/>
                </a:cubicBezTo>
                <a:lnTo>
                  <a:pt x="3944484" y="2088462"/>
                </a:lnTo>
                <a:lnTo>
                  <a:pt x="5724" y="2088462"/>
                </a:lnTo>
                <a:lnTo>
                  <a:pt x="0" y="1975104"/>
                </a:lnTo>
                <a:cubicBezTo>
                  <a:pt x="0" y="884284"/>
                  <a:pt x="884284" y="0"/>
                  <a:pt x="1975104" y="0"/>
                </a:cubicBezTo>
                <a:close/>
              </a:path>
            </a:pathLst>
          </a:custGeom>
          <a:noFill/>
          <a:extLst>
            <a:ext uri="{909E8E84-426E-40DD-AFC4-6F175D3DCCD1}">
              <a14:hiddenFill xmlns:a14="http://schemas.microsoft.com/office/drawing/2010/main">
                <a:solidFill>
                  <a:srgbClr val="FFFFFF"/>
                </a:solidFill>
              </a14:hiddenFill>
            </a:ext>
          </a:extLst>
        </p:spPr>
      </p:pic>
      <p:pic>
        <p:nvPicPr>
          <p:cNvPr id="2058" name="Picture 10" descr="Een gegeneraliseerde angststoornis en gedragstherapie - Verken je geest">
            <a:extLst>
              <a:ext uri="{FF2B5EF4-FFF2-40B4-BE49-F238E27FC236}">
                <a16:creationId xmlns:a16="http://schemas.microsoft.com/office/drawing/2014/main" id="{8B797E63-9934-8891-77DA-1B6D01573570}"/>
              </a:ext>
            </a:extLst>
          </p:cNvPr>
          <p:cNvPicPr>
            <a:picLocks noChangeAspect="1" noChangeArrowheads="1"/>
          </p:cNvPicPr>
          <p:nvPr/>
        </p:nvPicPr>
        <p:blipFill rotWithShape="1">
          <a:blip r:embed="rId6">
            <a:extLst>
              <a:ext uri="{28A0092B-C50C-407E-A947-70E740481C1C}">
                <a14:useLocalDpi xmlns:a14="http://schemas.microsoft.com/office/drawing/2010/main" val="0"/>
              </a:ext>
            </a:extLst>
          </a:blip>
          <a:srcRect l="1613" r="3358" b="-4"/>
          <a:stretch/>
        </p:blipFill>
        <p:spPr bwMode="auto">
          <a:xfrm>
            <a:off x="9445128" y="4505242"/>
            <a:ext cx="2743200" cy="2352757"/>
          </a:xfrm>
          <a:custGeom>
            <a:avLst/>
            <a:gdLst/>
            <a:ahLst/>
            <a:cxnLst/>
            <a:rect l="l" t="t" r="r" b="b"/>
            <a:pathLst>
              <a:path w="3178912" h="2726454">
                <a:moveTo>
                  <a:pt x="1837818" y="0"/>
                </a:moveTo>
                <a:cubicBezTo>
                  <a:pt x="2345318" y="0"/>
                  <a:pt x="2804772" y="205705"/>
                  <a:pt x="3137352" y="538285"/>
                </a:cubicBezTo>
                <a:lnTo>
                  <a:pt x="3178912" y="584013"/>
                </a:lnTo>
                <a:lnTo>
                  <a:pt x="3178912" y="2726454"/>
                </a:lnTo>
                <a:lnTo>
                  <a:pt x="229483" y="2726454"/>
                </a:lnTo>
                <a:lnTo>
                  <a:pt x="221815" y="2713832"/>
                </a:lnTo>
                <a:cubicBezTo>
                  <a:pt x="80353" y="2453425"/>
                  <a:pt x="0" y="2155005"/>
                  <a:pt x="0" y="1837818"/>
                </a:cubicBezTo>
                <a:cubicBezTo>
                  <a:pt x="0" y="822819"/>
                  <a:pt x="822819" y="0"/>
                  <a:pt x="1837818" y="0"/>
                </a:cubicBezTo>
                <a:close/>
              </a:path>
            </a:pathLst>
          </a:custGeom>
          <a:noFill/>
          <a:extLst>
            <a:ext uri="{909E8E84-426E-40DD-AFC4-6F175D3DCCD1}">
              <a14:hiddenFill xmlns:a14="http://schemas.microsoft.com/office/drawing/2010/main">
                <a:solidFill>
                  <a:srgbClr val="FFFFFF"/>
                </a:solidFill>
              </a14:hiddenFill>
            </a:ext>
          </a:extLst>
        </p:spPr>
      </p:pic>
      <p:sp>
        <p:nvSpPr>
          <p:cNvPr id="6" name="Titel 5">
            <a:extLst>
              <a:ext uri="{FF2B5EF4-FFF2-40B4-BE49-F238E27FC236}">
                <a16:creationId xmlns:a16="http://schemas.microsoft.com/office/drawing/2014/main" id="{BD48CAEF-B99B-8308-807E-B4F85B318CFC}"/>
              </a:ext>
            </a:extLst>
          </p:cNvPr>
          <p:cNvSpPr>
            <a:spLocks noGrp="1"/>
          </p:cNvSpPr>
          <p:nvPr>
            <p:ph type="title"/>
          </p:nvPr>
        </p:nvSpPr>
        <p:spPr/>
        <p:txBody>
          <a:bodyPr/>
          <a:lstStyle/>
          <a:p>
            <a:endParaRPr lang="nl-NL"/>
          </a:p>
        </p:txBody>
      </p:sp>
    </p:spTree>
    <p:extLst>
      <p:ext uri="{BB962C8B-B14F-4D97-AF65-F5344CB8AC3E}">
        <p14:creationId xmlns:p14="http://schemas.microsoft.com/office/powerpoint/2010/main" val="12084286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tekst 2">
            <a:extLst>
              <a:ext uri="{FF2B5EF4-FFF2-40B4-BE49-F238E27FC236}">
                <a16:creationId xmlns:a16="http://schemas.microsoft.com/office/drawing/2014/main" id="{65FEE3EF-BE0F-45FE-BD6C-805D450051B4}"/>
              </a:ext>
            </a:extLst>
          </p:cNvPr>
          <p:cNvSpPr>
            <a:spLocks noGrp="1"/>
          </p:cNvSpPr>
          <p:nvPr>
            <p:ph type="body" sz="quarter" idx="12"/>
          </p:nvPr>
        </p:nvSpPr>
        <p:spPr>
          <a:xfrm>
            <a:off x="350298" y="2011818"/>
            <a:ext cx="4492454" cy="2419097"/>
          </a:xfrm>
        </p:spPr>
        <p:txBody>
          <a:bodyPr vert="horz" lIns="91440" tIns="45720" rIns="91440" bIns="45720" rtlCol="0" anchor="t">
            <a:normAutofit/>
          </a:bodyPr>
          <a:lstStyle/>
          <a:p>
            <a:pPr>
              <a:lnSpc>
                <a:spcPct val="90000"/>
              </a:lnSpc>
              <a:spcAft>
                <a:spcPts val="600"/>
              </a:spcAft>
            </a:pPr>
            <a:r>
              <a:rPr lang="en-US" sz="2800" dirty="0" err="1">
                <a:solidFill>
                  <a:schemeClr val="tx1"/>
                </a:solidFill>
              </a:rPr>
              <a:t>Deel</a:t>
            </a:r>
            <a:r>
              <a:rPr lang="en-US" sz="2800" dirty="0">
                <a:solidFill>
                  <a:schemeClr val="tx1"/>
                </a:solidFill>
              </a:rPr>
              <a:t> 2</a:t>
            </a:r>
          </a:p>
          <a:p>
            <a:pPr>
              <a:lnSpc>
                <a:spcPct val="90000"/>
              </a:lnSpc>
              <a:spcAft>
                <a:spcPts val="600"/>
              </a:spcAft>
            </a:pPr>
            <a:r>
              <a:rPr lang="en-US" sz="2800" dirty="0" err="1">
                <a:solidFill>
                  <a:schemeClr val="tx1"/>
                </a:solidFill>
              </a:rPr>
              <a:t>Herkennen</a:t>
            </a:r>
            <a:r>
              <a:rPr lang="en-US" sz="2800" dirty="0">
                <a:solidFill>
                  <a:schemeClr val="tx1"/>
                </a:solidFill>
              </a:rPr>
              <a:t> van </a:t>
            </a:r>
            <a:r>
              <a:rPr lang="en-US" sz="2800" dirty="0" err="1">
                <a:solidFill>
                  <a:schemeClr val="tx1"/>
                </a:solidFill>
              </a:rPr>
              <a:t>een</a:t>
            </a:r>
            <a:r>
              <a:rPr lang="en-US" sz="2800" dirty="0">
                <a:solidFill>
                  <a:schemeClr val="tx1"/>
                </a:solidFill>
              </a:rPr>
              <a:t> </a:t>
            </a:r>
            <a:r>
              <a:rPr lang="en-US" sz="2800" dirty="0" err="1">
                <a:solidFill>
                  <a:schemeClr val="tx1"/>
                </a:solidFill>
              </a:rPr>
              <a:t>angststoornis</a:t>
            </a:r>
            <a:endParaRPr lang="en-US" sz="2800" dirty="0">
              <a:solidFill>
                <a:schemeClr val="tx1"/>
              </a:solidFill>
            </a:endParaRPr>
          </a:p>
        </p:txBody>
      </p:sp>
      <p:pic>
        <p:nvPicPr>
          <p:cNvPr id="2052" name="Picture 4" descr="Studie: Spinnenangst in 2 Minuten heilen">
            <a:extLst>
              <a:ext uri="{FF2B5EF4-FFF2-40B4-BE49-F238E27FC236}">
                <a16:creationId xmlns:a16="http://schemas.microsoft.com/office/drawing/2014/main" id="{D90B9F78-1575-CB12-B018-0528BD75F194}"/>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33636" r="2078"/>
          <a:stretch/>
        </p:blipFill>
        <p:spPr bwMode="auto">
          <a:xfrm>
            <a:off x="6560027" y="130964"/>
            <a:ext cx="1691640" cy="1691640"/>
          </a:xfrm>
          <a:custGeom>
            <a:avLst/>
            <a:gdLst/>
            <a:ahLst/>
            <a:cxnLst/>
            <a:rect l="l" t="t" r="r" b="b"/>
            <a:pathLst>
              <a:path w="1956816" h="1956816">
                <a:moveTo>
                  <a:pt x="978408" y="0"/>
                </a:moveTo>
                <a:cubicBezTo>
                  <a:pt x="1518768" y="0"/>
                  <a:pt x="1956816" y="438048"/>
                  <a:pt x="1956816" y="978408"/>
                </a:cubicBezTo>
                <a:cubicBezTo>
                  <a:pt x="1956816" y="1518768"/>
                  <a:pt x="1518768" y="1956816"/>
                  <a:pt x="978408" y="1956816"/>
                </a:cubicBezTo>
                <a:cubicBezTo>
                  <a:pt x="438048" y="1956816"/>
                  <a:pt x="0" y="1518768"/>
                  <a:pt x="0" y="978408"/>
                </a:cubicBezTo>
                <a:cubicBezTo>
                  <a:pt x="0" y="438048"/>
                  <a:pt x="438048" y="0"/>
                  <a:pt x="978408" y="0"/>
                </a:cubicBezTo>
                <a:close/>
              </a:path>
            </a:pathLst>
          </a:custGeom>
          <a:noFill/>
          <a:extLst>
            <a:ext uri="{909E8E84-426E-40DD-AFC4-6F175D3DCCD1}">
              <a14:hiddenFill xmlns:a14="http://schemas.microsoft.com/office/drawing/2010/main">
                <a:solidFill>
                  <a:srgbClr val="FFFFFF"/>
                </a:solidFill>
              </a14:hiddenFill>
            </a:ext>
          </a:extLst>
        </p:spPr>
      </p:pic>
      <p:pic>
        <p:nvPicPr>
          <p:cNvPr id="2056" name="Picture 8" descr="Angst - SVB Psychologen">
            <a:extLst>
              <a:ext uri="{FF2B5EF4-FFF2-40B4-BE49-F238E27FC236}">
                <a16:creationId xmlns:a16="http://schemas.microsoft.com/office/drawing/2014/main" id="{B23798DE-6ED4-876A-7183-0BDE9E9E37D1}"/>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t="11721" r="-1" b="13375"/>
          <a:stretch/>
        </p:blipFill>
        <p:spPr bwMode="auto">
          <a:xfrm>
            <a:off x="4662647" y="2143423"/>
            <a:ext cx="2743200" cy="2743200"/>
          </a:xfrm>
          <a:custGeom>
            <a:avLst/>
            <a:gdLst/>
            <a:ahLst/>
            <a:cxnLst/>
            <a:rect l="l" t="t" r="r" b="b"/>
            <a:pathLst>
              <a:path w="2834640" h="2834640">
                <a:moveTo>
                  <a:pt x="1417320" y="0"/>
                </a:moveTo>
                <a:cubicBezTo>
                  <a:pt x="2200084" y="0"/>
                  <a:pt x="2834640" y="634556"/>
                  <a:pt x="2834640" y="1417320"/>
                </a:cubicBezTo>
                <a:cubicBezTo>
                  <a:pt x="2834640" y="2200084"/>
                  <a:pt x="2200084" y="2834640"/>
                  <a:pt x="1417320" y="2834640"/>
                </a:cubicBezTo>
                <a:cubicBezTo>
                  <a:pt x="634556" y="2834640"/>
                  <a:pt x="0" y="2200084"/>
                  <a:pt x="0" y="1417320"/>
                </a:cubicBezTo>
                <a:cubicBezTo>
                  <a:pt x="0" y="634556"/>
                  <a:pt x="634556" y="0"/>
                  <a:pt x="1417320" y="0"/>
                </a:cubicBezTo>
                <a:close/>
              </a:path>
            </a:pathLst>
          </a:custGeom>
          <a:noFill/>
          <a:extLst>
            <a:ext uri="{909E8E84-426E-40DD-AFC4-6F175D3DCCD1}">
              <a14:hiddenFill xmlns:a14="http://schemas.microsoft.com/office/drawing/2010/main">
                <a:solidFill>
                  <a:srgbClr val="FFFFFF"/>
                </a:solidFill>
              </a14:hiddenFill>
            </a:ext>
          </a:extLst>
        </p:spPr>
      </p:pic>
      <p:pic>
        <p:nvPicPr>
          <p:cNvPr id="2060" name="Picture 12" descr="Feit of fabel: worden de spinnen in Nederland echt steeds groter?">
            <a:extLst>
              <a:ext uri="{FF2B5EF4-FFF2-40B4-BE49-F238E27FC236}">
                <a16:creationId xmlns:a16="http://schemas.microsoft.com/office/drawing/2014/main" id="{DC9C784D-AA72-62A0-9F81-3292822B9148}"/>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l="622" r="2" b="2"/>
          <a:stretch/>
        </p:blipFill>
        <p:spPr bwMode="auto">
          <a:xfrm>
            <a:off x="8278624" y="2"/>
            <a:ext cx="3913376" cy="3281569"/>
          </a:xfrm>
          <a:custGeom>
            <a:avLst/>
            <a:gdLst/>
            <a:ahLst/>
            <a:cxnLst/>
            <a:rect l="l" t="t" r="r" b="b"/>
            <a:pathLst>
              <a:path w="3913376" h="3281569">
                <a:moveTo>
                  <a:pt x="267865" y="0"/>
                </a:moveTo>
                <a:lnTo>
                  <a:pt x="3913376" y="0"/>
                </a:lnTo>
                <a:lnTo>
                  <a:pt x="3913376" y="2499938"/>
                </a:lnTo>
                <a:lnTo>
                  <a:pt x="3794714" y="2630499"/>
                </a:lnTo>
                <a:cubicBezTo>
                  <a:pt x="3392450" y="3032763"/>
                  <a:pt x="2836727" y="3281569"/>
                  <a:pt x="2222892" y="3281569"/>
                </a:cubicBezTo>
                <a:cubicBezTo>
                  <a:pt x="995223" y="3281569"/>
                  <a:pt x="0" y="2286346"/>
                  <a:pt x="0" y="1058677"/>
                </a:cubicBezTo>
                <a:cubicBezTo>
                  <a:pt x="0" y="751760"/>
                  <a:pt x="62202" y="459370"/>
                  <a:pt x="174686" y="193427"/>
                </a:cubicBezTo>
                <a:close/>
              </a:path>
            </a:pathLst>
          </a:custGeom>
          <a:noFill/>
          <a:extLst>
            <a:ext uri="{909E8E84-426E-40DD-AFC4-6F175D3DCCD1}">
              <a14:hiddenFill xmlns:a14="http://schemas.microsoft.com/office/drawing/2010/main">
                <a:solidFill>
                  <a:srgbClr val="FFFFFF"/>
                </a:solidFill>
              </a14:hiddenFill>
            </a:ext>
          </a:extLst>
        </p:spPr>
      </p:pic>
      <p:pic>
        <p:nvPicPr>
          <p:cNvPr id="2050" name="Picture 2" descr="Paniekstoornis therapie, Psycholoog Nederland">
            <a:extLst>
              <a:ext uri="{FF2B5EF4-FFF2-40B4-BE49-F238E27FC236}">
                <a16:creationId xmlns:a16="http://schemas.microsoft.com/office/drawing/2014/main" id="{B6014798-F303-9EDE-1444-60433072455C}"/>
              </a:ext>
            </a:extLst>
          </p:cNvPr>
          <p:cNvPicPr>
            <a:picLocks noGrp="1" noChangeAspect="1" noChangeArrowheads="1"/>
          </p:cNvPicPr>
          <p:nvPr>
            <p:ph idx="1"/>
          </p:nvPr>
        </p:nvPicPr>
        <p:blipFill rotWithShape="1">
          <a:blip r:embed="rId5" cstate="print">
            <a:extLst>
              <a:ext uri="{28A0092B-C50C-407E-A947-70E740481C1C}">
                <a14:useLocalDpi xmlns:a14="http://schemas.microsoft.com/office/drawing/2010/main" val="0"/>
              </a:ext>
            </a:extLst>
          </a:blip>
          <a:srcRect r="5" b="20798"/>
          <a:stretch/>
        </p:blipFill>
        <p:spPr bwMode="auto">
          <a:xfrm>
            <a:off x="1818614" y="4769536"/>
            <a:ext cx="3950208" cy="2088462"/>
          </a:xfrm>
          <a:custGeom>
            <a:avLst/>
            <a:gdLst/>
            <a:ahLst/>
            <a:cxnLst/>
            <a:rect l="l" t="t" r="r" b="b"/>
            <a:pathLst>
              <a:path w="3950208" h="2088462">
                <a:moveTo>
                  <a:pt x="1975104" y="0"/>
                </a:moveTo>
                <a:cubicBezTo>
                  <a:pt x="3065924" y="0"/>
                  <a:pt x="3950208" y="884284"/>
                  <a:pt x="3950208" y="1975104"/>
                </a:cubicBezTo>
                <a:lnTo>
                  <a:pt x="3944484" y="2088462"/>
                </a:lnTo>
                <a:lnTo>
                  <a:pt x="5724" y="2088462"/>
                </a:lnTo>
                <a:lnTo>
                  <a:pt x="0" y="1975104"/>
                </a:lnTo>
                <a:cubicBezTo>
                  <a:pt x="0" y="884284"/>
                  <a:pt x="884284" y="0"/>
                  <a:pt x="1975104" y="0"/>
                </a:cubicBezTo>
                <a:close/>
              </a:path>
            </a:pathLst>
          </a:custGeom>
          <a:noFill/>
          <a:extLst>
            <a:ext uri="{909E8E84-426E-40DD-AFC4-6F175D3DCCD1}">
              <a14:hiddenFill xmlns:a14="http://schemas.microsoft.com/office/drawing/2010/main">
                <a:solidFill>
                  <a:srgbClr val="FFFFFF"/>
                </a:solidFill>
              </a14:hiddenFill>
            </a:ext>
          </a:extLst>
        </p:spPr>
      </p:pic>
      <p:pic>
        <p:nvPicPr>
          <p:cNvPr id="2058" name="Picture 10" descr="Een gegeneraliseerde angststoornis en gedragstherapie - Verken je geest">
            <a:extLst>
              <a:ext uri="{FF2B5EF4-FFF2-40B4-BE49-F238E27FC236}">
                <a16:creationId xmlns:a16="http://schemas.microsoft.com/office/drawing/2014/main" id="{8B797E63-9934-8891-77DA-1B6D01573570}"/>
              </a:ext>
            </a:extLst>
          </p:cNvPr>
          <p:cNvPicPr>
            <a:picLocks noChangeAspect="1" noChangeArrowheads="1"/>
          </p:cNvPicPr>
          <p:nvPr/>
        </p:nvPicPr>
        <p:blipFill rotWithShape="1">
          <a:blip r:embed="rId6">
            <a:extLst>
              <a:ext uri="{28A0092B-C50C-407E-A947-70E740481C1C}">
                <a14:useLocalDpi xmlns:a14="http://schemas.microsoft.com/office/drawing/2010/main" val="0"/>
              </a:ext>
            </a:extLst>
          </a:blip>
          <a:srcRect l="1613" r="3358" b="-4"/>
          <a:stretch/>
        </p:blipFill>
        <p:spPr bwMode="auto">
          <a:xfrm>
            <a:off x="7043854" y="2445745"/>
            <a:ext cx="5144474" cy="4412255"/>
          </a:xfrm>
          <a:custGeom>
            <a:avLst/>
            <a:gdLst/>
            <a:ahLst/>
            <a:cxnLst/>
            <a:rect l="l" t="t" r="r" b="b"/>
            <a:pathLst>
              <a:path w="3178912" h="2726454">
                <a:moveTo>
                  <a:pt x="1837818" y="0"/>
                </a:moveTo>
                <a:cubicBezTo>
                  <a:pt x="2345318" y="0"/>
                  <a:pt x="2804772" y="205705"/>
                  <a:pt x="3137352" y="538285"/>
                </a:cubicBezTo>
                <a:lnTo>
                  <a:pt x="3178912" y="584013"/>
                </a:lnTo>
                <a:lnTo>
                  <a:pt x="3178912" y="2726454"/>
                </a:lnTo>
                <a:lnTo>
                  <a:pt x="229483" y="2726454"/>
                </a:lnTo>
                <a:lnTo>
                  <a:pt x="221815" y="2713832"/>
                </a:lnTo>
                <a:cubicBezTo>
                  <a:pt x="80353" y="2453425"/>
                  <a:pt x="0" y="2155005"/>
                  <a:pt x="0" y="1837818"/>
                </a:cubicBezTo>
                <a:cubicBezTo>
                  <a:pt x="0" y="822819"/>
                  <a:pt x="822819" y="0"/>
                  <a:pt x="1837818" y="0"/>
                </a:cubicBezTo>
                <a:close/>
              </a:path>
            </a:pathLst>
          </a:custGeom>
          <a:noFill/>
          <a:extLst>
            <a:ext uri="{909E8E84-426E-40DD-AFC4-6F175D3DCCD1}">
              <a14:hiddenFill xmlns:a14="http://schemas.microsoft.com/office/drawing/2010/main">
                <a:solidFill>
                  <a:srgbClr val="FFFFFF"/>
                </a:solidFill>
              </a14:hiddenFill>
            </a:ext>
          </a:extLst>
        </p:spPr>
      </p:pic>
      <p:sp>
        <p:nvSpPr>
          <p:cNvPr id="6" name="Titel 5">
            <a:extLst>
              <a:ext uri="{FF2B5EF4-FFF2-40B4-BE49-F238E27FC236}">
                <a16:creationId xmlns:a16="http://schemas.microsoft.com/office/drawing/2014/main" id="{BD48CAEF-B99B-8308-807E-B4F85B318CFC}"/>
              </a:ext>
            </a:extLst>
          </p:cNvPr>
          <p:cNvSpPr>
            <a:spLocks noGrp="1"/>
          </p:cNvSpPr>
          <p:nvPr>
            <p:ph type="title"/>
          </p:nvPr>
        </p:nvSpPr>
        <p:spPr/>
        <p:txBody>
          <a:bodyPr/>
          <a:lstStyle/>
          <a:p>
            <a:endParaRPr lang="nl-NL"/>
          </a:p>
        </p:txBody>
      </p:sp>
    </p:spTree>
    <p:extLst>
      <p:ext uri="{BB962C8B-B14F-4D97-AF65-F5344CB8AC3E}">
        <p14:creationId xmlns:p14="http://schemas.microsoft.com/office/powerpoint/2010/main" val="555301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4CC367AA-7D4B-7E22-177D-808D65F1DB49}"/>
              </a:ext>
            </a:extLst>
          </p:cNvPr>
          <p:cNvSpPr>
            <a:spLocks noGrp="1"/>
          </p:cNvSpPr>
          <p:nvPr>
            <p:ph idx="1"/>
          </p:nvPr>
        </p:nvSpPr>
        <p:spPr/>
        <p:txBody>
          <a:bodyPr/>
          <a:lstStyle/>
          <a:p>
            <a:endParaRPr lang="nl-NL" dirty="0"/>
          </a:p>
          <a:p>
            <a:endParaRPr lang="nl-NL" dirty="0"/>
          </a:p>
          <a:p>
            <a:r>
              <a:rPr lang="nl-NL" dirty="0"/>
              <a:t>Angst voor iets wat in feite ongevaarlijk is (irreële angst)</a:t>
            </a:r>
          </a:p>
          <a:p>
            <a:endParaRPr lang="nl-NL" dirty="0"/>
          </a:p>
          <a:p>
            <a:r>
              <a:rPr lang="nl-NL" dirty="0"/>
              <a:t>Selectieve aandacht voor het gevreesde</a:t>
            </a:r>
          </a:p>
          <a:p>
            <a:endParaRPr lang="nl-NL" dirty="0"/>
          </a:p>
          <a:p>
            <a:r>
              <a:rPr lang="nl-NL" dirty="0"/>
              <a:t>Catastrofale interpretatie </a:t>
            </a:r>
          </a:p>
          <a:p>
            <a:endParaRPr lang="nl-NL" dirty="0"/>
          </a:p>
          <a:p>
            <a:r>
              <a:rPr lang="nl-NL" dirty="0"/>
              <a:t>Vermijdingsgedrag wat disconfirmatie van een ramp belet</a:t>
            </a:r>
          </a:p>
          <a:p>
            <a:endParaRPr lang="nl-NL" dirty="0"/>
          </a:p>
          <a:p>
            <a:endParaRPr lang="nl-NL" dirty="0"/>
          </a:p>
          <a:p>
            <a:endParaRPr lang="nl-NL" dirty="0"/>
          </a:p>
        </p:txBody>
      </p:sp>
      <p:sp>
        <p:nvSpPr>
          <p:cNvPr id="3" name="Tijdelijke aanduiding voor tekst 2">
            <a:extLst>
              <a:ext uri="{FF2B5EF4-FFF2-40B4-BE49-F238E27FC236}">
                <a16:creationId xmlns:a16="http://schemas.microsoft.com/office/drawing/2014/main" id="{FF382C4E-6997-9B61-074B-51174028828F}"/>
              </a:ext>
            </a:extLst>
          </p:cNvPr>
          <p:cNvSpPr>
            <a:spLocks noGrp="1"/>
          </p:cNvSpPr>
          <p:nvPr>
            <p:ph type="body" sz="quarter" idx="12"/>
          </p:nvPr>
        </p:nvSpPr>
        <p:spPr>
          <a:xfrm>
            <a:off x="672415" y="2088769"/>
            <a:ext cx="2830949" cy="3326839"/>
          </a:xfrm>
        </p:spPr>
        <p:txBody>
          <a:bodyPr/>
          <a:lstStyle/>
          <a:p>
            <a:r>
              <a:rPr lang="nl-NL" dirty="0"/>
              <a:t>Deel 2 Herkennen van angststoornissen</a:t>
            </a:r>
          </a:p>
        </p:txBody>
      </p:sp>
      <p:sp>
        <p:nvSpPr>
          <p:cNvPr id="4" name="Titel 3">
            <a:extLst>
              <a:ext uri="{FF2B5EF4-FFF2-40B4-BE49-F238E27FC236}">
                <a16:creationId xmlns:a16="http://schemas.microsoft.com/office/drawing/2014/main" id="{A82C22F1-CCAA-40FA-5F95-BB1E7AD28FA9}"/>
              </a:ext>
            </a:extLst>
          </p:cNvPr>
          <p:cNvSpPr>
            <a:spLocks noGrp="1"/>
          </p:cNvSpPr>
          <p:nvPr>
            <p:ph type="title"/>
          </p:nvPr>
        </p:nvSpPr>
        <p:spPr/>
        <p:txBody>
          <a:bodyPr/>
          <a:lstStyle/>
          <a:p>
            <a:r>
              <a:rPr lang="nl-NL" dirty="0"/>
              <a:t>Grote gemene delers </a:t>
            </a:r>
          </a:p>
        </p:txBody>
      </p:sp>
    </p:spTree>
    <p:extLst>
      <p:ext uri="{BB962C8B-B14F-4D97-AF65-F5344CB8AC3E}">
        <p14:creationId xmlns:p14="http://schemas.microsoft.com/office/powerpoint/2010/main" val="3158292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AF894146-86F5-B3DE-92E5-0D22B3FB9507}"/>
              </a:ext>
            </a:extLst>
          </p:cNvPr>
          <p:cNvSpPr>
            <a:spLocks noGrp="1"/>
          </p:cNvSpPr>
          <p:nvPr>
            <p:ph idx="1"/>
          </p:nvPr>
        </p:nvSpPr>
        <p:spPr/>
        <p:txBody>
          <a:bodyPr/>
          <a:lstStyle/>
          <a:p>
            <a:endParaRPr lang="nl-NL"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nl-NL" sz="1800" dirty="0">
              <a:latin typeface="Calibri" panose="020F0502020204030204" pitchFamily="34" charset="0"/>
              <a:ea typeface="Calibri" panose="020F0502020204030204" pitchFamily="34" charset="0"/>
              <a:cs typeface="Times New Roman" panose="02020603050405020304" pitchFamily="18" charset="0"/>
            </a:endParaRPr>
          </a:p>
          <a:p>
            <a:endParaRPr lang="nl-NL" sz="1800" dirty="0">
              <a:effectLst/>
              <a:latin typeface="Calibri" panose="020F0502020204030204" pitchFamily="34" charset="0"/>
              <a:ea typeface="Calibri" panose="020F0502020204030204" pitchFamily="34" charset="0"/>
              <a:cs typeface="Times New Roman" panose="02020603050405020304" pitchFamily="18" charset="0"/>
            </a:endParaRPr>
          </a:p>
          <a:p>
            <a:r>
              <a:rPr lang="nl-NL" sz="2400" dirty="0">
                <a:effectLst/>
                <a:latin typeface="Calibri" panose="020F0502020204030204" pitchFamily="34" charset="0"/>
                <a:ea typeface="Calibri" panose="020F0502020204030204" pitchFamily="34" charset="0"/>
                <a:cs typeface="Times New Roman" panose="02020603050405020304" pitchFamily="18" charset="0"/>
              </a:rPr>
              <a:t>https://hulpgids.nl/informatie/ziektebeelden/dsm</a:t>
            </a:r>
            <a:endParaRPr lang="nl-NL" sz="2400" dirty="0"/>
          </a:p>
        </p:txBody>
      </p:sp>
      <p:sp>
        <p:nvSpPr>
          <p:cNvPr id="3" name="Tijdelijke aanduiding voor tekst 2">
            <a:extLst>
              <a:ext uri="{FF2B5EF4-FFF2-40B4-BE49-F238E27FC236}">
                <a16:creationId xmlns:a16="http://schemas.microsoft.com/office/drawing/2014/main" id="{7D913966-D6F8-F73A-F668-7E9F61AE41D1}"/>
              </a:ext>
            </a:extLst>
          </p:cNvPr>
          <p:cNvSpPr>
            <a:spLocks noGrp="1"/>
          </p:cNvSpPr>
          <p:nvPr>
            <p:ph type="body" sz="quarter" idx="12"/>
          </p:nvPr>
        </p:nvSpPr>
        <p:spPr>
          <a:xfrm>
            <a:off x="672415" y="2088769"/>
            <a:ext cx="2897050" cy="3326839"/>
          </a:xfrm>
        </p:spPr>
        <p:txBody>
          <a:bodyPr/>
          <a:lstStyle/>
          <a:p>
            <a:r>
              <a:rPr lang="nl-NL" dirty="0"/>
              <a:t>Deel 2</a:t>
            </a:r>
          </a:p>
          <a:p>
            <a:r>
              <a:rPr lang="nl-NL" dirty="0"/>
              <a:t>Herkennen van angststoornissen</a:t>
            </a:r>
          </a:p>
        </p:txBody>
      </p:sp>
      <p:sp>
        <p:nvSpPr>
          <p:cNvPr id="4" name="Titel 3">
            <a:extLst>
              <a:ext uri="{FF2B5EF4-FFF2-40B4-BE49-F238E27FC236}">
                <a16:creationId xmlns:a16="http://schemas.microsoft.com/office/drawing/2014/main" id="{7C7FE016-4DFD-771E-6DDB-6E3BC9E124E9}"/>
              </a:ext>
            </a:extLst>
          </p:cNvPr>
          <p:cNvSpPr>
            <a:spLocks noGrp="1"/>
          </p:cNvSpPr>
          <p:nvPr>
            <p:ph type="title"/>
          </p:nvPr>
        </p:nvSpPr>
        <p:spPr/>
        <p:txBody>
          <a:bodyPr/>
          <a:lstStyle/>
          <a:p>
            <a:r>
              <a:rPr lang="nl-NL" dirty="0"/>
              <a:t>Handige site </a:t>
            </a:r>
          </a:p>
        </p:txBody>
      </p:sp>
    </p:spTree>
    <p:extLst>
      <p:ext uri="{BB962C8B-B14F-4D97-AF65-F5344CB8AC3E}">
        <p14:creationId xmlns:p14="http://schemas.microsoft.com/office/powerpoint/2010/main" val="318651033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0A42796E-E050-F6C1-ECB0-76B1B8FAE1F0}"/>
              </a:ext>
            </a:extLst>
          </p:cNvPr>
          <p:cNvSpPr>
            <a:spLocks noGrp="1"/>
          </p:cNvSpPr>
          <p:nvPr>
            <p:ph idx="1"/>
          </p:nvPr>
        </p:nvSpPr>
        <p:spPr>
          <a:xfrm>
            <a:off x="4668734" y="2644047"/>
            <a:ext cx="6480000" cy="3614821"/>
          </a:xfrm>
        </p:spPr>
        <p:txBody>
          <a:bodyPr/>
          <a:lstStyle/>
          <a:p>
            <a:r>
              <a:rPr lang="nl-NL" dirty="0"/>
              <a:t>Frequent bezoek aan de huisarts</a:t>
            </a:r>
          </a:p>
          <a:p>
            <a:r>
              <a:rPr lang="nl-NL" dirty="0"/>
              <a:t>Aanhoudende aspecifieke klachten</a:t>
            </a:r>
          </a:p>
          <a:p>
            <a:r>
              <a:rPr lang="nl-NL" dirty="0"/>
              <a:t>Hyperventilatie klachten</a:t>
            </a:r>
          </a:p>
          <a:p>
            <a:r>
              <a:rPr lang="nl-NL" dirty="0"/>
              <a:t>Verzoek om slaap- of kalmerende middelen</a:t>
            </a:r>
          </a:p>
          <a:p>
            <a:r>
              <a:rPr lang="nl-NL" dirty="0"/>
              <a:t>Alcohol of drugsproblemen</a:t>
            </a:r>
          </a:p>
          <a:p>
            <a:r>
              <a:rPr lang="nl-NL" dirty="0"/>
              <a:t>Stemmingsklachten of een depressie</a:t>
            </a:r>
          </a:p>
          <a:p>
            <a:r>
              <a:rPr lang="nl-NL" dirty="0"/>
              <a:t>Angstklachten in de voorgeschiedenis of bij familieleden</a:t>
            </a:r>
          </a:p>
          <a:p>
            <a:endParaRPr lang="nl-NL" dirty="0"/>
          </a:p>
          <a:p>
            <a:endParaRPr lang="nl-NL" dirty="0"/>
          </a:p>
        </p:txBody>
      </p:sp>
      <p:sp>
        <p:nvSpPr>
          <p:cNvPr id="3" name="Tijdelijke aanduiding voor tekst 2">
            <a:extLst>
              <a:ext uri="{FF2B5EF4-FFF2-40B4-BE49-F238E27FC236}">
                <a16:creationId xmlns:a16="http://schemas.microsoft.com/office/drawing/2014/main" id="{20DE4B33-1D8A-81ED-6EF5-8AA98568E734}"/>
              </a:ext>
            </a:extLst>
          </p:cNvPr>
          <p:cNvSpPr>
            <a:spLocks noGrp="1"/>
          </p:cNvSpPr>
          <p:nvPr>
            <p:ph type="body" sz="quarter" idx="12"/>
          </p:nvPr>
        </p:nvSpPr>
        <p:spPr/>
        <p:txBody>
          <a:bodyPr/>
          <a:lstStyle/>
          <a:p>
            <a:r>
              <a:rPr lang="nl-NL" dirty="0"/>
              <a:t>Deel 2</a:t>
            </a:r>
          </a:p>
          <a:p>
            <a:r>
              <a:rPr lang="nl-NL" dirty="0"/>
              <a:t>Herkennen van een angststoornis</a:t>
            </a:r>
          </a:p>
        </p:txBody>
      </p:sp>
      <p:sp>
        <p:nvSpPr>
          <p:cNvPr id="4" name="Titel 3">
            <a:extLst>
              <a:ext uri="{FF2B5EF4-FFF2-40B4-BE49-F238E27FC236}">
                <a16:creationId xmlns:a16="http://schemas.microsoft.com/office/drawing/2014/main" id="{9259287A-053C-77FB-E7CC-91106CF30AFA}"/>
              </a:ext>
            </a:extLst>
          </p:cNvPr>
          <p:cNvSpPr>
            <a:spLocks noGrp="1"/>
          </p:cNvSpPr>
          <p:nvPr>
            <p:ph type="title"/>
          </p:nvPr>
        </p:nvSpPr>
        <p:spPr>
          <a:xfrm>
            <a:off x="4668731" y="1470261"/>
            <a:ext cx="7251519" cy="574503"/>
          </a:xfrm>
        </p:spPr>
        <p:txBody>
          <a:bodyPr/>
          <a:lstStyle/>
          <a:p>
            <a:r>
              <a:rPr lang="nl-NL" dirty="0"/>
              <a:t>Signalen voor een angst- (of dwang)stoornis in de huisartsenpraktijk</a:t>
            </a:r>
          </a:p>
        </p:txBody>
      </p:sp>
    </p:spTree>
    <p:extLst>
      <p:ext uri="{BB962C8B-B14F-4D97-AF65-F5344CB8AC3E}">
        <p14:creationId xmlns:p14="http://schemas.microsoft.com/office/powerpoint/2010/main" val="106564478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tekst 2">
            <a:extLst>
              <a:ext uri="{FF2B5EF4-FFF2-40B4-BE49-F238E27FC236}">
                <a16:creationId xmlns:a16="http://schemas.microsoft.com/office/drawing/2014/main" id="{64031619-EE20-3DD5-969F-50CD98658202}"/>
              </a:ext>
            </a:extLst>
          </p:cNvPr>
          <p:cNvSpPr>
            <a:spLocks noGrp="1"/>
          </p:cNvSpPr>
          <p:nvPr>
            <p:ph type="body" sz="quarter" idx="12"/>
          </p:nvPr>
        </p:nvSpPr>
        <p:spPr/>
        <p:txBody>
          <a:bodyPr/>
          <a:lstStyle/>
          <a:p>
            <a:endParaRPr lang="nl-NL" dirty="0"/>
          </a:p>
        </p:txBody>
      </p:sp>
      <p:sp>
        <p:nvSpPr>
          <p:cNvPr id="4" name="Titel 3">
            <a:extLst>
              <a:ext uri="{FF2B5EF4-FFF2-40B4-BE49-F238E27FC236}">
                <a16:creationId xmlns:a16="http://schemas.microsoft.com/office/drawing/2014/main" id="{2F1AB8D0-ABD1-DDC4-A801-9E359367606B}"/>
              </a:ext>
            </a:extLst>
          </p:cNvPr>
          <p:cNvSpPr>
            <a:spLocks noGrp="1"/>
          </p:cNvSpPr>
          <p:nvPr>
            <p:ph type="title"/>
          </p:nvPr>
        </p:nvSpPr>
        <p:spPr/>
        <p:txBody>
          <a:bodyPr/>
          <a:lstStyle/>
          <a:p>
            <a:endParaRPr lang="nl-NL"/>
          </a:p>
        </p:txBody>
      </p:sp>
      <p:pic>
        <p:nvPicPr>
          <p:cNvPr id="5" name="Afbeelding 4" descr="Afbeelding met toiletbenodigdheden, cosmetisch, hoofdbedekking, ogen&#10;&#10;Automatisch gegenereerde beschrijving">
            <a:extLst>
              <a:ext uri="{FF2B5EF4-FFF2-40B4-BE49-F238E27FC236}">
                <a16:creationId xmlns:a16="http://schemas.microsoft.com/office/drawing/2014/main" id="{10A43EE7-209F-CE85-6BAB-7D691B9F47E9}"/>
              </a:ext>
            </a:extLst>
          </p:cNvPr>
          <p:cNvPicPr>
            <a:picLocks noChangeAspect="1"/>
          </p:cNvPicPr>
          <p:nvPr/>
        </p:nvPicPr>
        <p:blipFill rotWithShape="1">
          <a:blip r:embed="rId3"/>
          <a:srcRect l="3386" r="5703" b="1"/>
          <a:stretch/>
        </p:blipFill>
        <p:spPr>
          <a:xfrm>
            <a:off x="3466895" y="0"/>
            <a:ext cx="4979304" cy="3401558"/>
          </a:xfrm>
          <a:custGeom>
            <a:avLst/>
            <a:gdLst/>
            <a:ahLst/>
            <a:cxnLst/>
            <a:rect l="l" t="t" r="r" b="b"/>
            <a:pathLst>
              <a:path w="4979304" h="3364992">
                <a:moveTo>
                  <a:pt x="0" y="0"/>
                </a:moveTo>
                <a:lnTo>
                  <a:pt x="4211250" y="0"/>
                </a:lnTo>
                <a:lnTo>
                  <a:pt x="4309461" y="192282"/>
                </a:lnTo>
                <a:cubicBezTo>
                  <a:pt x="4697535" y="1033269"/>
                  <a:pt x="4937593" y="2032690"/>
                  <a:pt x="4974907" y="3110424"/>
                </a:cubicBezTo>
                <a:lnTo>
                  <a:pt x="4979304" y="3364992"/>
                </a:lnTo>
                <a:lnTo>
                  <a:pt x="800592" y="3364992"/>
                </a:lnTo>
                <a:lnTo>
                  <a:pt x="797493" y="3185579"/>
                </a:lnTo>
                <a:cubicBezTo>
                  <a:pt x="756786" y="2009870"/>
                  <a:pt x="474799" y="927359"/>
                  <a:pt x="22579" y="42066"/>
                </a:cubicBezTo>
                <a:close/>
              </a:path>
            </a:pathLst>
          </a:custGeom>
        </p:spPr>
      </p:pic>
      <p:pic>
        <p:nvPicPr>
          <p:cNvPr id="6" name="Afbeelding 5" descr="Afbeelding met persoon, vrouw&#10;&#10;Automatisch gegenereerde beschrijving">
            <a:extLst>
              <a:ext uri="{FF2B5EF4-FFF2-40B4-BE49-F238E27FC236}">
                <a16:creationId xmlns:a16="http://schemas.microsoft.com/office/drawing/2014/main" id="{87C672AE-5567-F132-A8B8-FDCB61D58AEE}"/>
              </a:ext>
            </a:extLst>
          </p:cNvPr>
          <p:cNvPicPr>
            <a:picLocks noChangeAspect="1"/>
          </p:cNvPicPr>
          <p:nvPr/>
        </p:nvPicPr>
        <p:blipFill rotWithShape="1">
          <a:blip r:embed="rId4"/>
          <a:srcRect l="1415" r="10866" b="1"/>
          <a:stretch/>
        </p:blipFill>
        <p:spPr>
          <a:xfrm>
            <a:off x="7404372" y="10"/>
            <a:ext cx="4787628" cy="3401558"/>
          </a:xfrm>
          <a:custGeom>
            <a:avLst/>
            <a:gdLst/>
            <a:ahLst/>
            <a:cxnLst/>
            <a:rect l="l" t="t" r="r" b="b"/>
            <a:pathLst>
              <a:path w="4787628" h="3401568">
                <a:moveTo>
                  <a:pt x="0" y="0"/>
                </a:moveTo>
                <a:lnTo>
                  <a:pt x="4787628" y="0"/>
                </a:lnTo>
                <a:lnTo>
                  <a:pt x="4787628" y="3401568"/>
                </a:lnTo>
                <a:lnTo>
                  <a:pt x="762748" y="3401568"/>
                </a:lnTo>
                <a:lnTo>
                  <a:pt x="751436" y="2963954"/>
                </a:lnTo>
                <a:cubicBezTo>
                  <a:pt x="698408" y="1942163"/>
                  <a:pt x="463174" y="995044"/>
                  <a:pt x="93264" y="192283"/>
                </a:cubicBezTo>
                <a:close/>
              </a:path>
            </a:pathLst>
          </a:custGeom>
        </p:spPr>
      </p:pic>
      <p:pic>
        <p:nvPicPr>
          <p:cNvPr id="7" name="Tijdelijke aanduiding voor inhoud 6" descr="Afbeelding met tekst, binnen, keuken, rommelig&#10;&#10;Automatisch gegenereerde beschrijving">
            <a:extLst>
              <a:ext uri="{FF2B5EF4-FFF2-40B4-BE49-F238E27FC236}">
                <a16:creationId xmlns:a16="http://schemas.microsoft.com/office/drawing/2014/main" id="{A6C17A38-9980-5036-6FCC-7F68342C4DE4}"/>
              </a:ext>
            </a:extLst>
          </p:cNvPr>
          <p:cNvPicPr>
            <a:picLocks noGrp="1" noChangeAspect="1"/>
          </p:cNvPicPr>
          <p:nvPr>
            <p:ph idx="1"/>
          </p:nvPr>
        </p:nvPicPr>
        <p:blipFill rotWithShape="1">
          <a:blip r:embed="rId5"/>
          <a:srcRect r="3643" b="1"/>
          <a:stretch/>
        </p:blipFill>
        <p:spPr>
          <a:xfrm>
            <a:off x="3466895" y="3429000"/>
            <a:ext cx="4965198" cy="3429000"/>
          </a:xfrm>
          <a:custGeom>
            <a:avLst/>
            <a:gdLst/>
            <a:ahLst/>
            <a:cxnLst/>
            <a:rect l="l" t="t" r="r" b="b"/>
            <a:pathLst>
              <a:path w="4925479" h="3364992">
                <a:moveTo>
                  <a:pt x="749362" y="0"/>
                </a:moveTo>
                <a:lnTo>
                  <a:pt x="4925479" y="0"/>
                </a:lnTo>
                <a:lnTo>
                  <a:pt x="4921868" y="209033"/>
                </a:lnTo>
                <a:cubicBezTo>
                  <a:pt x="4884554" y="1286766"/>
                  <a:pt x="4644496" y="2286187"/>
                  <a:pt x="4256422" y="3127175"/>
                </a:cubicBezTo>
                <a:lnTo>
                  <a:pt x="4134952" y="3364992"/>
                </a:lnTo>
                <a:lnTo>
                  <a:pt x="0" y="3364992"/>
                </a:lnTo>
                <a:lnTo>
                  <a:pt x="79008" y="3202330"/>
                </a:lnTo>
                <a:cubicBezTo>
                  <a:pt x="467082" y="2361343"/>
                  <a:pt x="707140" y="1361922"/>
                  <a:pt x="744454" y="284189"/>
                </a:cubicBezTo>
                <a:close/>
              </a:path>
            </a:pathLst>
          </a:custGeom>
        </p:spPr>
      </p:pic>
      <p:pic>
        <p:nvPicPr>
          <p:cNvPr id="8" name="Tijdelijke aanduiding voor inhoud 3" descr="Afbeelding met tatoeage&#10;&#10;Automatisch gegenereerde beschrijving">
            <a:extLst>
              <a:ext uri="{FF2B5EF4-FFF2-40B4-BE49-F238E27FC236}">
                <a16:creationId xmlns:a16="http://schemas.microsoft.com/office/drawing/2014/main" id="{A804F0EE-D573-7E77-7803-2EDAA8FF6450}"/>
              </a:ext>
            </a:extLst>
          </p:cNvPr>
          <p:cNvPicPr>
            <a:picLocks noChangeAspect="1"/>
          </p:cNvPicPr>
          <p:nvPr/>
        </p:nvPicPr>
        <p:blipFill rotWithShape="1">
          <a:blip r:embed="rId6"/>
          <a:srcRect l="7917" r="10" b="-1"/>
          <a:stretch/>
        </p:blipFill>
        <p:spPr>
          <a:xfrm>
            <a:off x="7381690" y="3456433"/>
            <a:ext cx="4810310" cy="3401568"/>
          </a:xfrm>
          <a:custGeom>
            <a:avLst/>
            <a:gdLst/>
            <a:ahLst/>
            <a:cxnLst/>
            <a:rect l="l" t="t" r="r" b="b"/>
            <a:pathLst>
              <a:path w="4810310" h="3401568">
                <a:moveTo>
                  <a:pt x="781270" y="0"/>
                </a:moveTo>
                <a:lnTo>
                  <a:pt x="4810310" y="0"/>
                </a:lnTo>
                <a:lnTo>
                  <a:pt x="4810310" y="3401568"/>
                </a:lnTo>
                <a:lnTo>
                  <a:pt x="0" y="3401568"/>
                </a:lnTo>
                <a:lnTo>
                  <a:pt x="1963" y="3397912"/>
                </a:lnTo>
                <a:cubicBezTo>
                  <a:pt x="454182" y="2512619"/>
                  <a:pt x="736170" y="1430108"/>
                  <a:pt x="776876" y="254399"/>
                </a:cubicBezTo>
                <a:close/>
              </a:path>
            </a:pathLst>
          </a:custGeom>
        </p:spPr>
      </p:pic>
    </p:spTree>
    <p:extLst>
      <p:ext uri="{BB962C8B-B14F-4D97-AF65-F5344CB8AC3E}">
        <p14:creationId xmlns:p14="http://schemas.microsoft.com/office/powerpoint/2010/main" val="38366190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F978A68F-FDEE-4067-A779-888D8622C6B0}"/>
              </a:ext>
            </a:extLst>
          </p:cNvPr>
          <p:cNvSpPr>
            <a:spLocks noGrp="1"/>
          </p:cNvSpPr>
          <p:nvPr>
            <p:ph idx="1"/>
          </p:nvPr>
        </p:nvSpPr>
        <p:spPr>
          <a:xfrm>
            <a:off x="4668734" y="2842352"/>
            <a:ext cx="6480000" cy="3416517"/>
          </a:xfrm>
        </p:spPr>
        <p:txBody>
          <a:bodyPr vert="horz" lIns="0" tIns="0" rIns="0" bIns="0" rtlCol="0" anchor="t">
            <a:noAutofit/>
          </a:bodyPr>
          <a:lstStyle/>
          <a:p>
            <a:r>
              <a:rPr lang="nl-NL" b="1" dirty="0">
                <a:ea typeface="+mn-lt"/>
                <a:cs typeface="+mn-lt"/>
              </a:rPr>
              <a:t> Een alliantie van drie psychotherapieverenigingen</a:t>
            </a:r>
            <a:endParaRPr lang="nl-NL" dirty="0">
              <a:ea typeface="+mn-lt"/>
              <a:cs typeface="+mn-lt"/>
            </a:endParaRPr>
          </a:p>
          <a:p>
            <a:pPr marL="285750" indent="-285750">
              <a:buFont typeface="Arial"/>
              <a:buChar char="•"/>
            </a:pPr>
            <a:r>
              <a:rPr lang="nl-NL" dirty="0">
                <a:ea typeface="+mn-lt"/>
                <a:cs typeface="+mn-lt"/>
              </a:rPr>
              <a:t>Vereniging EMDR Nederland (VEN, 6000 leden)</a:t>
            </a:r>
          </a:p>
          <a:p>
            <a:pPr marL="285750" indent="-285750">
              <a:buFont typeface="Arial"/>
              <a:buChar char="•"/>
            </a:pPr>
            <a:r>
              <a:rPr lang="nl-NL" dirty="0">
                <a:ea typeface="+mn-lt"/>
                <a:cs typeface="+mn-lt"/>
              </a:rPr>
              <a:t>Vereniging voor Gedrags-en Cognitieve Therapieën (</a:t>
            </a:r>
            <a:r>
              <a:rPr lang="nl-NL" dirty="0" err="1">
                <a:ea typeface="+mn-lt"/>
                <a:cs typeface="+mn-lt"/>
              </a:rPr>
              <a:t>VGCt</a:t>
            </a:r>
            <a:r>
              <a:rPr lang="nl-NL" dirty="0">
                <a:ea typeface="+mn-lt"/>
                <a:cs typeface="+mn-lt"/>
              </a:rPr>
              <a:t>, 9000 leden)</a:t>
            </a:r>
          </a:p>
          <a:p>
            <a:pPr marL="285750" indent="-285750">
              <a:buFont typeface="Arial"/>
              <a:buChar char="•"/>
            </a:pPr>
            <a:r>
              <a:rPr lang="nl-NL" dirty="0">
                <a:ea typeface="+mn-lt"/>
                <a:cs typeface="+mn-lt"/>
              </a:rPr>
              <a:t>Vereniging voor Schematherapie (</a:t>
            </a:r>
            <a:r>
              <a:rPr lang="nl-NL" dirty="0" err="1">
                <a:ea typeface="+mn-lt"/>
                <a:cs typeface="+mn-lt"/>
              </a:rPr>
              <a:t>VSt</a:t>
            </a:r>
            <a:r>
              <a:rPr lang="nl-NL" dirty="0">
                <a:ea typeface="+mn-lt"/>
                <a:cs typeface="+mn-lt"/>
              </a:rPr>
              <a:t>, 1800 leden)</a:t>
            </a:r>
          </a:p>
          <a:p>
            <a:endParaRPr lang="nl-NL" dirty="0">
              <a:cs typeface="Calibri"/>
            </a:endParaRPr>
          </a:p>
        </p:txBody>
      </p:sp>
      <p:sp>
        <p:nvSpPr>
          <p:cNvPr id="4" name="Titel 3">
            <a:extLst>
              <a:ext uri="{FF2B5EF4-FFF2-40B4-BE49-F238E27FC236}">
                <a16:creationId xmlns:a16="http://schemas.microsoft.com/office/drawing/2014/main" id="{C91BFC60-1931-4E59-88FF-9E86BCF07715}"/>
              </a:ext>
            </a:extLst>
          </p:cNvPr>
          <p:cNvSpPr>
            <a:spLocks noGrp="1"/>
          </p:cNvSpPr>
          <p:nvPr>
            <p:ph type="title"/>
          </p:nvPr>
        </p:nvSpPr>
        <p:spPr>
          <a:xfrm>
            <a:off x="4668732" y="1470261"/>
            <a:ext cx="7622999" cy="574503"/>
          </a:xfrm>
        </p:spPr>
        <p:txBody>
          <a:bodyPr/>
          <a:lstStyle/>
          <a:p>
            <a:r>
              <a:rPr lang="nl-NL" sz="2600" dirty="0">
                <a:cs typeface="Calibri"/>
              </a:rPr>
              <a:t>De Koepel voor Effectieve Psychologische Behandelingen</a:t>
            </a:r>
          </a:p>
        </p:txBody>
      </p:sp>
      <p:sp>
        <p:nvSpPr>
          <p:cNvPr id="6" name="Tijdelijke aanduiding voor tekst 5">
            <a:extLst>
              <a:ext uri="{FF2B5EF4-FFF2-40B4-BE49-F238E27FC236}">
                <a16:creationId xmlns:a16="http://schemas.microsoft.com/office/drawing/2014/main" id="{DFB66399-A27F-48E6-86D1-64CA7D8486B4}"/>
              </a:ext>
            </a:extLst>
          </p:cNvPr>
          <p:cNvSpPr>
            <a:spLocks noGrp="1"/>
          </p:cNvSpPr>
          <p:nvPr>
            <p:ph type="body" sz="quarter" idx="12"/>
          </p:nvPr>
        </p:nvSpPr>
        <p:spPr/>
        <p:txBody>
          <a:bodyPr/>
          <a:lstStyle/>
          <a:p>
            <a:endParaRPr lang="nl-NL"/>
          </a:p>
        </p:txBody>
      </p:sp>
    </p:spTree>
    <p:extLst>
      <p:ext uri="{BB962C8B-B14F-4D97-AF65-F5344CB8AC3E}">
        <p14:creationId xmlns:p14="http://schemas.microsoft.com/office/powerpoint/2010/main" val="151422888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a:extLst>
              <a:ext uri="{FF2B5EF4-FFF2-40B4-BE49-F238E27FC236}">
                <a16:creationId xmlns:a16="http://schemas.microsoft.com/office/drawing/2014/main" id="{9C44C4C8-523A-0B8E-07AF-A389C15E7BD3}"/>
              </a:ext>
            </a:extLst>
          </p:cNvPr>
          <p:cNvSpPr>
            <a:spLocks noGrp="1"/>
          </p:cNvSpPr>
          <p:nvPr>
            <p:ph idx="1"/>
          </p:nvPr>
        </p:nvSpPr>
        <p:spPr/>
        <p:txBody>
          <a:bodyPr/>
          <a:lstStyle/>
          <a:p>
            <a:r>
              <a:rPr lang="nl-NL" sz="4800" dirty="0"/>
              <a:t>Filmpje</a:t>
            </a:r>
          </a:p>
        </p:txBody>
      </p:sp>
      <p:sp>
        <p:nvSpPr>
          <p:cNvPr id="4" name="Tijdelijke aanduiding voor tekst 3">
            <a:extLst>
              <a:ext uri="{FF2B5EF4-FFF2-40B4-BE49-F238E27FC236}">
                <a16:creationId xmlns:a16="http://schemas.microsoft.com/office/drawing/2014/main" id="{4653B9B6-712D-FF7B-228F-77A4D432772B}"/>
              </a:ext>
            </a:extLst>
          </p:cNvPr>
          <p:cNvSpPr>
            <a:spLocks noGrp="1"/>
          </p:cNvSpPr>
          <p:nvPr>
            <p:ph type="body" sz="quarter" idx="12"/>
          </p:nvPr>
        </p:nvSpPr>
        <p:spPr/>
        <p:txBody>
          <a:bodyPr/>
          <a:lstStyle/>
          <a:p>
            <a:endParaRPr lang="nl-NL" dirty="0"/>
          </a:p>
        </p:txBody>
      </p:sp>
      <p:sp>
        <p:nvSpPr>
          <p:cNvPr id="2" name="Titel 1">
            <a:extLst>
              <a:ext uri="{FF2B5EF4-FFF2-40B4-BE49-F238E27FC236}">
                <a16:creationId xmlns:a16="http://schemas.microsoft.com/office/drawing/2014/main" id="{3CC20AB7-882A-43FC-9B72-669FC6A399D5}"/>
              </a:ext>
            </a:extLst>
          </p:cNvPr>
          <p:cNvSpPr>
            <a:spLocks noGrp="1"/>
          </p:cNvSpPr>
          <p:nvPr>
            <p:ph type="title"/>
          </p:nvPr>
        </p:nvSpPr>
        <p:spPr/>
        <p:txBody>
          <a:bodyPr/>
          <a:lstStyle/>
          <a:p>
            <a:r>
              <a:rPr lang="nl-NL" dirty="0">
                <a:cs typeface="Calibri"/>
              </a:rPr>
              <a:t>Dwangstoornissen</a:t>
            </a:r>
            <a:endParaRPr lang="nl-NL" dirty="0"/>
          </a:p>
        </p:txBody>
      </p:sp>
      <p:sp>
        <p:nvSpPr>
          <p:cNvPr id="5" name="Tijdelijke aanduiding voor tekst 2">
            <a:extLst>
              <a:ext uri="{FF2B5EF4-FFF2-40B4-BE49-F238E27FC236}">
                <a16:creationId xmlns:a16="http://schemas.microsoft.com/office/drawing/2014/main" id="{880A0111-9309-43D2-B307-D959872CE8D8}"/>
              </a:ext>
            </a:extLst>
          </p:cNvPr>
          <p:cNvSpPr txBox="1">
            <a:spLocks/>
          </p:cNvSpPr>
          <p:nvPr/>
        </p:nvSpPr>
        <p:spPr>
          <a:xfrm>
            <a:off x="374464" y="2220620"/>
            <a:ext cx="2711321" cy="3326839"/>
          </a:xfrm>
          <a:prstGeom prst="rect">
            <a:avLst/>
          </a:prstGeom>
        </p:spPr>
        <p:txBody>
          <a:bodyPr vert="horz" lIns="0" tIns="0" rIns="0" bIns="0" rtlCol="0">
            <a:noAutofit/>
          </a:bodyPr>
          <a:lstStyle>
            <a:lvl1pPr marL="0" indent="0" algn="l" defTabSz="914400" rtl="0" eaLnBrk="1" latinLnBrk="0" hangingPunct="1">
              <a:lnSpc>
                <a:spcPct val="105000"/>
              </a:lnSpc>
              <a:spcBef>
                <a:spcPts val="0"/>
              </a:spcBef>
              <a:buFont typeface="Arial" panose="020B0604020202020204" pitchFamily="34" charset="0"/>
              <a:buNone/>
              <a:defRPr sz="3200" kern="1200">
                <a:solidFill>
                  <a:schemeClr val="bg1"/>
                </a:solidFill>
                <a:latin typeface="+mn-lt"/>
                <a:ea typeface="+mn-ea"/>
                <a:cs typeface="+mn-cs"/>
              </a:defRPr>
            </a:lvl1pPr>
            <a:lvl2pPr marL="180000" indent="-180000" algn="l" defTabSz="914400" rtl="0" eaLnBrk="1" latinLnBrk="0" hangingPunct="1">
              <a:lnSpc>
                <a:spcPct val="105000"/>
              </a:lnSpc>
              <a:spcBef>
                <a:spcPts val="0"/>
              </a:spcBef>
              <a:buFont typeface="Calibri" panose="020F0502020204030204" pitchFamily="34" charset="0"/>
              <a:buChar char="•"/>
              <a:defRPr sz="3200" kern="1200">
                <a:solidFill>
                  <a:schemeClr val="bg1"/>
                </a:solidFill>
                <a:latin typeface="+mn-lt"/>
                <a:ea typeface="+mn-ea"/>
                <a:cs typeface="+mn-cs"/>
              </a:defRPr>
            </a:lvl2pPr>
            <a:lvl3pPr marL="360000" indent="-180000" algn="l" defTabSz="914400" rtl="0" eaLnBrk="1" latinLnBrk="0" hangingPunct="1">
              <a:lnSpc>
                <a:spcPct val="105000"/>
              </a:lnSpc>
              <a:spcBef>
                <a:spcPts val="0"/>
              </a:spcBef>
              <a:buFont typeface="Calibri" panose="020F0502020204030204" pitchFamily="34" charset="0"/>
              <a:buChar char="•"/>
              <a:defRPr sz="3200" kern="1200">
                <a:solidFill>
                  <a:schemeClr val="tx1"/>
                </a:solidFill>
                <a:latin typeface="+mn-lt"/>
                <a:ea typeface="+mn-ea"/>
                <a:cs typeface="+mn-cs"/>
              </a:defRPr>
            </a:lvl3pPr>
            <a:lvl4pPr marL="540000" indent="-180000" algn="l" defTabSz="914400" rtl="0" eaLnBrk="1" latinLnBrk="0" hangingPunct="1">
              <a:lnSpc>
                <a:spcPct val="105000"/>
              </a:lnSpc>
              <a:spcBef>
                <a:spcPts val="0"/>
              </a:spcBef>
              <a:buFont typeface="Calibri" panose="020F0502020204030204" pitchFamily="34" charset="0"/>
              <a:buChar char="•"/>
              <a:defRPr sz="3200" kern="1200">
                <a:solidFill>
                  <a:schemeClr val="tx1"/>
                </a:solidFill>
                <a:latin typeface="+mn-lt"/>
                <a:ea typeface="+mn-ea"/>
                <a:cs typeface="+mn-cs"/>
              </a:defRPr>
            </a:lvl4pPr>
            <a:lvl5pPr marL="720000" indent="-180000" algn="l" defTabSz="914400" rtl="0" eaLnBrk="1" latinLnBrk="0" hangingPunct="1">
              <a:lnSpc>
                <a:spcPct val="105000"/>
              </a:lnSpc>
              <a:spcBef>
                <a:spcPts val="0"/>
              </a:spcBef>
              <a:buFont typeface="Calibri" panose="020F0502020204030204" pitchFamily="34" charset="0"/>
              <a:buChar char="•"/>
              <a:defRPr sz="3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nl-NL" dirty="0"/>
              <a:t>Deel 3</a:t>
            </a:r>
          </a:p>
          <a:p>
            <a:r>
              <a:rPr lang="nl-NL" dirty="0"/>
              <a:t>Herkennen </a:t>
            </a:r>
          </a:p>
          <a:p>
            <a:r>
              <a:rPr lang="nl-NL" dirty="0"/>
              <a:t>van een dwangstoornis</a:t>
            </a:r>
          </a:p>
        </p:txBody>
      </p:sp>
    </p:spTree>
    <p:extLst>
      <p:ext uri="{BB962C8B-B14F-4D97-AF65-F5344CB8AC3E}">
        <p14:creationId xmlns:p14="http://schemas.microsoft.com/office/powerpoint/2010/main" val="85894117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FD38A5B4-BC23-1780-4539-874B4BAB2A85}"/>
              </a:ext>
            </a:extLst>
          </p:cNvPr>
          <p:cNvSpPr>
            <a:spLocks noGrp="1"/>
          </p:cNvSpPr>
          <p:nvPr>
            <p:ph idx="1"/>
          </p:nvPr>
        </p:nvSpPr>
        <p:spPr/>
        <p:txBody>
          <a:bodyPr/>
          <a:lstStyle/>
          <a:p>
            <a:pPr marL="342900" lvl="0" indent="-342900">
              <a:lnSpc>
                <a:spcPct val="106000"/>
              </a:lnSpc>
              <a:buFont typeface="+mj-lt"/>
              <a:buAutoNum type="alphaUcPeriod"/>
            </a:pPr>
            <a:r>
              <a:rPr lang="nl-NL" sz="2400" dirty="0">
                <a:effectLst/>
                <a:latin typeface="Calibri" panose="020F0502020204030204" pitchFamily="34" charset="0"/>
                <a:ea typeface="Calibri" panose="020F0502020204030204" pitchFamily="34" charset="0"/>
                <a:cs typeface="Times New Roman" panose="02020603050405020304" pitchFamily="18" charset="0"/>
              </a:rPr>
              <a:t>Dat het haar zo veel tijd en energie kost</a:t>
            </a:r>
          </a:p>
          <a:p>
            <a:pPr marL="342900" lvl="0" indent="-342900">
              <a:lnSpc>
                <a:spcPct val="106000"/>
              </a:lnSpc>
              <a:buFont typeface="+mj-lt"/>
              <a:buAutoNum type="alphaUcPeriod"/>
            </a:pPr>
            <a:endParaRPr lang="nl-NL"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6000"/>
              </a:lnSpc>
              <a:buFont typeface="+mj-lt"/>
              <a:buAutoNum type="alphaUcPeriod"/>
            </a:pPr>
            <a:r>
              <a:rPr lang="nl-NL" sz="2400" dirty="0">
                <a:effectLst/>
                <a:latin typeface="Calibri" panose="020F0502020204030204" pitchFamily="34" charset="0"/>
                <a:ea typeface="Calibri" panose="020F0502020204030204" pitchFamily="34" charset="0"/>
                <a:cs typeface="Times New Roman" panose="02020603050405020304" pitchFamily="18" charset="0"/>
              </a:rPr>
              <a:t>Dat ze zoveel gevaar ziet en zich daar verantwoordelijk voor voelt</a:t>
            </a:r>
          </a:p>
          <a:p>
            <a:pPr marL="342900" lvl="0" indent="-342900">
              <a:lnSpc>
                <a:spcPct val="106000"/>
              </a:lnSpc>
              <a:buFont typeface="+mj-lt"/>
              <a:buAutoNum type="alphaUcPeriod"/>
            </a:pPr>
            <a:endParaRPr lang="nl-NL"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6000"/>
              </a:lnSpc>
              <a:buFont typeface="+mj-lt"/>
              <a:buAutoNum type="alphaUcPeriod"/>
            </a:pPr>
            <a:r>
              <a:rPr lang="nl-NL" sz="2400" dirty="0">
                <a:effectLst/>
                <a:latin typeface="Calibri" panose="020F0502020204030204" pitchFamily="34" charset="0"/>
                <a:ea typeface="Calibri" panose="020F0502020204030204" pitchFamily="34" charset="0"/>
                <a:cs typeface="Times New Roman" panose="02020603050405020304" pitchFamily="18" charset="0"/>
              </a:rPr>
              <a:t>Dat de dwang precies daar gaat zitten wat voor haar belangrijk is</a:t>
            </a:r>
          </a:p>
          <a:p>
            <a:pPr marL="342900" lvl="0" indent="-342900">
              <a:lnSpc>
                <a:spcPct val="106000"/>
              </a:lnSpc>
              <a:buFont typeface="+mj-lt"/>
              <a:buAutoNum type="alphaUcPeriod"/>
            </a:pPr>
            <a:endParaRPr lang="nl-NL"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6000"/>
              </a:lnSpc>
              <a:spcAft>
                <a:spcPts val="800"/>
              </a:spcAft>
              <a:buFont typeface="+mj-lt"/>
              <a:buAutoNum type="alphaUcPeriod"/>
            </a:pPr>
            <a:r>
              <a:rPr lang="nl-NL" sz="2400" dirty="0">
                <a:effectLst/>
                <a:latin typeface="Calibri" panose="020F0502020204030204" pitchFamily="34" charset="0"/>
                <a:ea typeface="Calibri" panose="020F0502020204030204" pitchFamily="34" charset="0"/>
                <a:cs typeface="Times New Roman" panose="02020603050405020304" pitchFamily="18" charset="0"/>
              </a:rPr>
              <a:t>A, B en C wegen even zwaar</a:t>
            </a:r>
          </a:p>
          <a:p>
            <a:endParaRPr lang="nl-NL" dirty="0"/>
          </a:p>
        </p:txBody>
      </p:sp>
      <p:sp>
        <p:nvSpPr>
          <p:cNvPr id="3" name="Tijdelijke aanduiding voor tekst 2">
            <a:extLst>
              <a:ext uri="{FF2B5EF4-FFF2-40B4-BE49-F238E27FC236}">
                <a16:creationId xmlns:a16="http://schemas.microsoft.com/office/drawing/2014/main" id="{E9ECF16B-9687-D038-AB05-FBE19B309BEF}"/>
              </a:ext>
            </a:extLst>
          </p:cNvPr>
          <p:cNvSpPr>
            <a:spLocks noGrp="1"/>
          </p:cNvSpPr>
          <p:nvPr>
            <p:ph type="body" sz="quarter" idx="12"/>
          </p:nvPr>
        </p:nvSpPr>
        <p:spPr/>
        <p:txBody>
          <a:bodyPr/>
          <a:lstStyle/>
          <a:p>
            <a:r>
              <a:rPr lang="nl-NL" dirty="0"/>
              <a:t>POLL</a:t>
            </a:r>
          </a:p>
        </p:txBody>
      </p:sp>
      <p:sp>
        <p:nvSpPr>
          <p:cNvPr id="4" name="Titel 3">
            <a:extLst>
              <a:ext uri="{FF2B5EF4-FFF2-40B4-BE49-F238E27FC236}">
                <a16:creationId xmlns:a16="http://schemas.microsoft.com/office/drawing/2014/main" id="{00271ADB-7B2B-997D-2B8E-9E354D5FA28E}"/>
              </a:ext>
            </a:extLst>
          </p:cNvPr>
          <p:cNvSpPr>
            <a:spLocks noGrp="1"/>
          </p:cNvSpPr>
          <p:nvPr>
            <p:ph type="title"/>
          </p:nvPr>
        </p:nvSpPr>
        <p:spPr/>
        <p:txBody>
          <a:bodyPr/>
          <a:lstStyle/>
          <a:p>
            <a:r>
              <a:rPr lang="nl-NL" dirty="0"/>
              <a:t>Wat raakt jou het meest?</a:t>
            </a:r>
          </a:p>
        </p:txBody>
      </p:sp>
    </p:spTree>
    <p:extLst>
      <p:ext uri="{BB962C8B-B14F-4D97-AF65-F5344CB8AC3E}">
        <p14:creationId xmlns:p14="http://schemas.microsoft.com/office/powerpoint/2010/main" val="135425176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Voorbeeld van afbeelding">
            <a:extLst>
              <a:ext uri="{FF2B5EF4-FFF2-40B4-BE49-F238E27FC236}">
                <a16:creationId xmlns:a16="http://schemas.microsoft.com/office/drawing/2014/main" id="{DEF74908-A65E-76FE-8108-AEA73E9582F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34151" y="0"/>
            <a:ext cx="5711825"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7068627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F7CEC130-13EF-52EA-DEEC-C70A2E22891F}"/>
              </a:ext>
            </a:extLst>
          </p:cNvPr>
          <p:cNvSpPr>
            <a:spLocks noGrp="1"/>
          </p:cNvSpPr>
          <p:nvPr>
            <p:ph idx="1"/>
          </p:nvPr>
        </p:nvSpPr>
        <p:spPr/>
        <p:txBody>
          <a:bodyPr/>
          <a:lstStyle/>
          <a:p>
            <a:r>
              <a:rPr lang="nl-NL" sz="1600" b="1" dirty="0"/>
              <a:t>Dringen zich, tegen je zin, telkens vervelende en ongewenste gedachten of fantasieën aan je op?</a:t>
            </a:r>
          </a:p>
          <a:p>
            <a:endParaRPr lang="nl-NL" sz="1600" b="1" dirty="0"/>
          </a:p>
          <a:p>
            <a:r>
              <a:rPr lang="nl-NL" sz="1600" b="1" dirty="0"/>
              <a:t>Moet je steeds aan bepaalde dingen denken die je niet bij jezelf vindt passen of die je heel vervelend vindt?</a:t>
            </a:r>
          </a:p>
          <a:p>
            <a:endParaRPr lang="nl-NL" sz="1600" b="1" dirty="0"/>
          </a:p>
          <a:p>
            <a:r>
              <a:rPr lang="nl-NL" sz="1600" b="1" dirty="0"/>
              <a:t>Duurt het steeds heel lang om dagelijkse activiteiten af te ronden?</a:t>
            </a:r>
          </a:p>
          <a:p>
            <a:endParaRPr lang="nl-NL" sz="1600" b="1" dirty="0"/>
          </a:p>
          <a:p>
            <a:r>
              <a:rPr lang="nl-NL" sz="1600" b="1" dirty="0"/>
              <a:t>Moet je telkens bidden, tellen, of in stilte woorden herhalen?</a:t>
            </a:r>
          </a:p>
          <a:p>
            <a:endParaRPr lang="nl-NL" sz="1600" b="1" dirty="0"/>
          </a:p>
          <a:p>
            <a:r>
              <a:rPr lang="nl-NL" sz="1600" b="1" dirty="0"/>
              <a:t>Moet je telkens dingen controleren?</a:t>
            </a:r>
          </a:p>
          <a:p>
            <a:endParaRPr lang="nl-NL" sz="1600" b="1" dirty="0"/>
          </a:p>
          <a:p>
            <a:r>
              <a:rPr lang="nl-NL" sz="1600" b="1" dirty="0"/>
              <a:t>Moet je je telkens wassen of alles opruimen?</a:t>
            </a:r>
          </a:p>
          <a:p>
            <a:endParaRPr lang="nl-NL" dirty="0"/>
          </a:p>
        </p:txBody>
      </p:sp>
      <p:sp>
        <p:nvSpPr>
          <p:cNvPr id="3" name="Tijdelijke aanduiding voor tekst 2">
            <a:extLst>
              <a:ext uri="{FF2B5EF4-FFF2-40B4-BE49-F238E27FC236}">
                <a16:creationId xmlns:a16="http://schemas.microsoft.com/office/drawing/2014/main" id="{35344FC3-4A05-4653-C4FB-63921AA42268}"/>
              </a:ext>
            </a:extLst>
          </p:cNvPr>
          <p:cNvSpPr>
            <a:spLocks noGrp="1"/>
          </p:cNvSpPr>
          <p:nvPr>
            <p:ph type="body" sz="quarter" idx="12"/>
          </p:nvPr>
        </p:nvSpPr>
        <p:spPr/>
        <p:txBody>
          <a:bodyPr/>
          <a:lstStyle/>
          <a:p>
            <a:r>
              <a:rPr lang="nl-NL" dirty="0"/>
              <a:t>Deel 3 Herkennen van een dwangstoornis</a:t>
            </a:r>
          </a:p>
        </p:txBody>
      </p:sp>
      <p:sp>
        <p:nvSpPr>
          <p:cNvPr id="4" name="Titel 3">
            <a:extLst>
              <a:ext uri="{FF2B5EF4-FFF2-40B4-BE49-F238E27FC236}">
                <a16:creationId xmlns:a16="http://schemas.microsoft.com/office/drawing/2014/main" id="{FD40EDE4-5EC7-0D5F-0B2F-CCD4942DDA19}"/>
              </a:ext>
            </a:extLst>
          </p:cNvPr>
          <p:cNvSpPr>
            <a:spLocks noGrp="1"/>
          </p:cNvSpPr>
          <p:nvPr>
            <p:ph type="title"/>
          </p:nvPr>
        </p:nvSpPr>
        <p:spPr>
          <a:xfrm>
            <a:off x="4668732" y="1470261"/>
            <a:ext cx="7196434" cy="574503"/>
          </a:xfrm>
        </p:spPr>
        <p:txBody>
          <a:bodyPr/>
          <a:lstStyle/>
          <a:p>
            <a:r>
              <a:rPr lang="nl-NL" dirty="0"/>
              <a:t>Zo krijg je een dwangstoornis boven water</a:t>
            </a:r>
          </a:p>
        </p:txBody>
      </p:sp>
    </p:spTree>
    <p:extLst>
      <p:ext uri="{BB962C8B-B14F-4D97-AF65-F5344CB8AC3E}">
        <p14:creationId xmlns:p14="http://schemas.microsoft.com/office/powerpoint/2010/main" val="388983977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410217F1-A4E8-6C6B-E9A6-3E67278E4485}"/>
              </a:ext>
            </a:extLst>
          </p:cNvPr>
          <p:cNvSpPr>
            <a:spLocks noGrp="1"/>
          </p:cNvSpPr>
          <p:nvPr>
            <p:ph idx="1"/>
          </p:nvPr>
        </p:nvSpPr>
        <p:spPr>
          <a:xfrm>
            <a:off x="4668732" y="2029311"/>
            <a:ext cx="6480000" cy="4145498"/>
          </a:xfrm>
        </p:spPr>
        <p:txBody>
          <a:bodyPr/>
          <a:lstStyle/>
          <a:p>
            <a:r>
              <a:rPr lang="nl-NL" sz="2200" dirty="0"/>
              <a:t>Zich opdringende ongewenste gedachten (of beelden) die angst, onrust, walging of spanning veroorzaken (</a:t>
            </a:r>
            <a:r>
              <a:rPr lang="nl-NL" sz="2200" b="1" dirty="0"/>
              <a:t>dwanggedachten</a:t>
            </a:r>
            <a:r>
              <a:rPr lang="nl-NL" sz="2200" dirty="0"/>
              <a:t>)</a:t>
            </a:r>
          </a:p>
          <a:p>
            <a:endParaRPr lang="nl-NL" sz="2200" dirty="0"/>
          </a:p>
          <a:p>
            <a:r>
              <a:rPr lang="nl-NL" sz="2200" dirty="0"/>
              <a:t>Rituele handelingen in reactie op die gedachten of beelden die er op gericht zijn iets veilig te stellen of angst/onlust te doen afnemen (</a:t>
            </a:r>
            <a:r>
              <a:rPr lang="nl-NL" sz="2200" b="1" dirty="0"/>
              <a:t>dwanghandelingen</a:t>
            </a:r>
            <a:r>
              <a:rPr lang="nl-NL" sz="2200" dirty="0"/>
              <a:t>)</a:t>
            </a:r>
          </a:p>
          <a:p>
            <a:endParaRPr lang="nl-NL" sz="2200" dirty="0"/>
          </a:p>
          <a:p>
            <a:r>
              <a:rPr lang="nl-NL" sz="2200" b="1" dirty="0"/>
              <a:t>Belemmeringen</a:t>
            </a:r>
            <a:r>
              <a:rPr lang="nl-NL" sz="2200" dirty="0"/>
              <a:t> in het functioneren ten gevolge van dwanggedachten en –handelingen (geheel der klachten kost minstens een uur per dag)</a:t>
            </a:r>
          </a:p>
          <a:p>
            <a:endParaRPr lang="nl-NL" dirty="0"/>
          </a:p>
        </p:txBody>
      </p:sp>
      <p:sp>
        <p:nvSpPr>
          <p:cNvPr id="3" name="Tijdelijke aanduiding voor tekst 2">
            <a:extLst>
              <a:ext uri="{FF2B5EF4-FFF2-40B4-BE49-F238E27FC236}">
                <a16:creationId xmlns:a16="http://schemas.microsoft.com/office/drawing/2014/main" id="{36789120-2319-0549-FD68-A512B853587D}"/>
              </a:ext>
            </a:extLst>
          </p:cNvPr>
          <p:cNvSpPr>
            <a:spLocks noGrp="1"/>
          </p:cNvSpPr>
          <p:nvPr>
            <p:ph type="body" sz="quarter" idx="12"/>
          </p:nvPr>
        </p:nvSpPr>
        <p:spPr/>
        <p:txBody>
          <a:bodyPr/>
          <a:lstStyle/>
          <a:p>
            <a:r>
              <a:rPr lang="nl-NL" dirty="0"/>
              <a:t>Deel 3</a:t>
            </a:r>
          </a:p>
          <a:p>
            <a:r>
              <a:rPr lang="nl-NL" dirty="0"/>
              <a:t>Herkennen van een dwangstoornis</a:t>
            </a:r>
          </a:p>
        </p:txBody>
      </p:sp>
      <p:sp>
        <p:nvSpPr>
          <p:cNvPr id="4" name="Titel 3">
            <a:extLst>
              <a:ext uri="{FF2B5EF4-FFF2-40B4-BE49-F238E27FC236}">
                <a16:creationId xmlns:a16="http://schemas.microsoft.com/office/drawing/2014/main" id="{DFE9EAE5-DF00-65B0-C1A3-EE15007C4136}"/>
              </a:ext>
            </a:extLst>
          </p:cNvPr>
          <p:cNvSpPr>
            <a:spLocks noGrp="1"/>
          </p:cNvSpPr>
          <p:nvPr>
            <p:ph type="title"/>
          </p:nvPr>
        </p:nvSpPr>
        <p:spPr/>
        <p:txBody>
          <a:bodyPr/>
          <a:lstStyle/>
          <a:p>
            <a:r>
              <a:rPr lang="nl-NL" dirty="0"/>
              <a:t>Kenmerken dwangstoornis</a:t>
            </a:r>
          </a:p>
        </p:txBody>
      </p:sp>
    </p:spTree>
    <p:extLst>
      <p:ext uri="{BB962C8B-B14F-4D97-AF65-F5344CB8AC3E}">
        <p14:creationId xmlns:p14="http://schemas.microsoft.com/office/powerpoint/2010/main" val="63006772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DA891AA2-5289-F7A5-B8C9-70C52549C731}"/>
              </a:ext>
            </a:extLst>
          </p:cNvPr>
          <p:cNvSpPr>
            <a:spLocks noGrp="1"/>
          </p:cNvSpPr>
          <p:nvPr>
            <p:ph idx="1"/>
          </p:nvPr>
        </p:nvSpPr>
        <p:spPr/>
        <p:txBody>
          <a:bodyPr/>
          <a:lstStyle/>
          <a:p>
            <a:endParaRPr lang="nl-NL" dirty="0"/>
          </a:p>
          <a:p>
            <a:endParaRPr lang="nl-NL" dirty="0"/>
          </a:p>
          <a:p>
            <a:r>
              <a:rPr lang="nl-NL" dirty="0"/>
              <a:t>https://www.ggzstandaarden.nl/uploads/side_products/5dad015bbd8075d0f3e1e65dc11c620d.pdf</a:t>
            </a:r>
          </a:p>
        </p:txBody>
      </p:sp>
      <p:sp>
        <p:nvSpPr>
          <p:cNvPr id="3" name="Tijdelijke aanduiding voor tekst 2">
            <a:extLst>
              <a:ext uri="{FF2B5EF4-FFF2-40B4-BE49-F238E27FC236}">
                <a16:creationId xmlns:a16="http://schemas.microsoft.com/office/drawing/2014/main" id="{CE74FACA-769A-55E6-9E62-0844C04ECBC7}"/>
              </a:ext>
            </a:extLst>
          </p:cNvPr>
          <p:cNvSpPr>
            <a:spLocks noGrp="1"/>
          </p:cNvSpPr>
          <p:nvPr>
            <p:ph type="body" sz="quarter" idx="12"/>
          </p:nvPr>
        </p:nvSpPr>
        <p:spPr>
          <a:xfrm>
            <a:off x="672415" y="2088769"/>
            <a:ext cx="3073320" cy="3326839"/>
          </a:xfrm>
        </p:spPr>
        <p:txBody>
          <a:bodyPr/>
          <a:lstStyle/>
          <a:p>
            <a:r>
              <a:rPr lang="nl-NL" dirty="0"/>
              <a:t>Deel 4 </a:t>
            </a:r>
          </a:p>
          <a:p>
            <a:r>
              <a:rPr lang="nl-NL" dirty="0"/>
              <a:t>Behandelen van angst en dwangstoornissen</a:t>
            </a:r>
          </a:p>
        </p:txBody>
      </p:sp>
      <p:sp>
        <p:nvSpPr>
          <p:cNvPr id="4" name="Titel 3">
            <a:extLst>
              <a:ext uri="{FF2B5EF4-FFF2-40B4-BE49-F238E27FC236}">
                <a16:creationId xmlns:a16="http://schemas.microsoft.com/office/drawing/2014/main" id="{75493CFE-1DF4-AC78-86E0-19C320F1570F}"/>
              </a:ext>
            </a:extLst>
          </p:cNvPr>
          <p:cNvSpPr>
            <a:spLocks noGrp="1"/>
          </p:cNvSpPr>
          <p:nvPr>
            <p:ph type="title"/>
          </p:nvPr>
        </p:nvSpPr>
        <p:spPr/>
        <p:txBody>
          <a:bodyPr/>
          <a:lstStyle/>
          <a:p>
            <a:r>
              <a:rPr lang="nl-NL" dirty="0"/>
              <a:t>Samenvattingskaart zorgstandaard</a:t>
            </a:r>
          </a:p>
        </p:txBody>
      </p:sp>
    </p:spTree>
    <p:extLst>
      <p:ext uri="{BB962C8B-B14F-4D97-AF65-F5344CB8AC3E}">
        <p14:creationId xmlns:p14="http://schemas.microsoft.com/office/powerpoint/2010/main" val="214977933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16872C34-4A68-AAF8-E65D-8654CA68B89A}"/>
              </a:ext>
            </a:extLst>
          </p:cNvPr>
          <p:cNvSpPr>
            <a:spLocks noGrp="1"/>
          </p:cNvSpPr>
          <p:nvPr>
            <p:ph idx="1"/>
          </p:nvPr>
        </p:nvSpPr>
        <p:spPr/>
        <p:txBody>
          <a:bodyPr/>
          <a:lstStyle/>
          <a:p>
            <a:endParaRPr lang="nl-NL" dirty="0"/>
          </a:p>
          <a:p>
            <a:endParaRPr lang="nl-NL" dirty="0"/>
          </a:p>
          <a:p>
            <a:r>
              <a:rPr lang="nl-NL" dirty="0" err="1"/>
              <a:t>Psycho</a:t>
            </a:r>
            <a:r>
              <a:rPr lang="nl-NL" dirty="0"/>
              <a:t>-educatie</a:t>
            </a:r>
          </a:p>
          <a:p>
            <a:endParaRPr lang="nl-NL" dirty="0"/>
          </a:p>
          <a:p>
            <a:r>
              <a:rPr lang="nl-NL" dirty="0"/>
              <a:t>Doorbreken vermijding/activering</a:t>
            </a:r>
          </a:p>
          <a:p>
            <a:endParaRPr lang="nl-NL" dirty="0"/>
          </a:p>
          <a:p>
            <a:r>
              <a:rPr lang="nl-NL" dirty="0"/>
              <a:t>Aandacht voor leefstijl</a:t>
            </a:r>
          </a:p>
        </p:txBody>
      </p:sp>
      <p:sp>
        <p:nvSpPr>
          <p:cNvPr id="3" name="Tijdelijke aanduiding voor tekst 2">
            <a:extLst>
              <a:ext uri="{FF2B5EF4-FFF2-40B4-BE49-F238E27FC236}">
                <a16:creationId xmlns:a16="http://schemas.microsoft.com/office/drawing/2014/main" id="{6FAADC69-FF39-B597-AEF4-CBFE3F11C44F}"/>
              </a:ext>
            </a:extLst>
          </p:cNvPr>
          <p:cNvSpPr>
            <a:spLocks noGrp="1"/>
          </p:cNvSpPr>
          <p:nvPr>
            <p:ph type="body" sz="quarter" idx="12"/>
          </p:nvPr>
        </p:nvSpPr>
        <p:spPr>
          <a:xfrm>
            <a:off x="672415" y="2088769"/>
            <a:ext cx="3051286" cy="3326839"/>
          </a:xfrm>
        </p:spPr>
        <p:txBody>
          <a:bodyPr/>
          <a:lstStyle/>
          <a:p>
            <a:r>
              <a:rPr lang="nl-NL" dirty="0"/>
              <a:t>Deel 4 </a:t>
            </a:r>
          </a:p>
          <a:p>
            <a:r>
              <a:rPr lang="nl-NL" dirty="0"/>
              <a:t>Behandelen van angst- en dwangstoornissen</a:t>
            </a:r>
          </a:p>
        </p:txBody>
      </p:sp>
      <p:sp>
        <p:nvSpPr>
          <p:cNvPr id="4" name="Titel 3">
            <a:extLst>
              <a:ext uri="{FF2B5EF4-FFF2-40B4-BE49-F238E27FC236}">
                <a16:creationId xmlns:a16="http://schemas.microsoft.com/office/drawing/2014/main" id="{BF93437C-9999-5151-FD41-AD5CDA299B3C}"/>
              </a:ext>
            </a:extLst>
          </p:cNvPr>
          <p:cNvSpPr>
            <a:spLocks noGrp="1"/>
          </p:cNvSpPr>
          <p:nvPr>
            <p:ph type="title"/>
          </p:nvPr>
        </p:nvSpPr>
        <p:spPr/>
        <p:txBody>
          <a:bodyPr/>
          <a:lstStyle/>
          <a:p>
            <a:r>
              <a:rPr lang="nl-NL" dirty="0"/>
              <a:t>Eerste stap interventies</a:t>
            </a:r>
          </a:p>
        </p:txBody>
      </p:sp>
    </p:spTree>
    <p:extLst>
      <p:ext uri="{BB962C8B-B14F-4D97-AF65-F5344CB8AC3E}">
        <p14:creationId xmlns:p14="http://schemas.microsoft.com/office/powerpoint/2010/main" val="258983920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090E7832-0FCF-E07C-87ED-F0F3085E841E}"/>
              </a:ext>
            </a:extLst>
          </p:cNvPr>
          <p:cNvSpPr>
            <a:spLocks noGrp="1"/>
          </p:cNvSpPr>
          <p:nvPr>
            <p:ph idx="1"/>
          </p:nvPr>
        </p:nvSpPr>
        <p:spPr/>
        <p:txBody>
          <a:bodyPr/>
          <a:lstStyle/>
          <a:p>
            <a:endParaRPr lang="nl-NL" dirty="0"/>
          </a:p>
          <a:p>
            <a:r>
              <a:rPr lang="nl-NL" dirty="0"/>
              <a:t>ADFstichting.nl</a:t>
            </a:r>
          </a:p>
          <a:p>
            <a:endParaRPr lang="nl-NL" dirty="0"/>
          </a:p>
          <a:p>
            <a:r>
              <a:rPr lang="nl-NL" dirty="0"/>
              <a:t>OCDnet.nl</a:t>
            </a:r>
          </a:p>
          <a:p>
            <a:endParaRPr lang="nl-NL" dirty="0"/>
          </a:p>
          <a:p>
            <a:r>
              <a:rPr lang="nl-NL" dirty="0"/>
              <a:t>NedKAD.nl</a:t>
            </a:r>
          </a:p>
        </p:txBody>
      </p:sp>
      <p:sp>
        <p:nvSpPr>
          <p:cNvPr id="3" name="Tijdelijke aanduiding voor tekst 2">
            <a:extLst>
              <a:ext uri="{FF2B5EF4-FFF2-40B4-BE49-F238E27FC236}">
                <a16:creationId xmlns:a16="http://schemas.microsoft.com/office/drawing/2014/main" id="{0AC7001C-82EC-837B-D701-2B2A3B826D13}"/>
              </a:ext>
            </a:extLst>
          </p:cNvPr>
          <p:cNvSpPr>
            <a:spLocks noGrp="1"/>
          </p:cNvSpPr>
          <p:nvPr>
            <p:ph type="body" sz="quarter" idx="12"/>
          </p:nvPr>
        </p:nvSpPr>
        <p:spPr>
          <a:xfrm>
            <a:off x="672415" y="2088769"/>
            <a:ext cx="3106371" cy="3326839"/>
          </a:xfrm>
        </p:spPr>
        <p:txBody>
          <a:bodyPr/>
          <a:lstStyle/>
          <a:p>
            <a:r>
              <a:rPr lang="nl-NL" dirty="0"/>
              <a:t>Deel 4</a:t>
            </a:r>
          </a:p>
          <a:p>
            <a:r>
              <a:rPr lang="nl-NL" dirty="0"/>
              <a:t>Behandelen van angst en dwangstoornissen</a:t>
            </a:r>
          </a:p>
        </p:txBody>
      </p:sp>
      <p:sp>
        <p:nvSpPr>
          <p:cNvPr id="4" name="Titel 3">
            <a:extLst>
              <a:ext uri="{FF2B5EF4-FFF2-40B4-BE49-F238E27FC236}">
                <a16:creationId xmlns:a16="http://schemas.microsoft.com/office/drawing/2014/main" id="{B8858B32-EBCC-2C23-24A3-FD23E263072D}"/>
              </a:ext>
            </a:extLst>
          </p:cNvPr>
          <p:cNvSpPr>
            <a:spLocks noGrp="1"/>
          </p:cNvSpPr>
          <p:nvPr>
            <p:ph type="title"/>
          </p:nvPr>
        </p:nvSpPr>
        <p:spPr/>
        <p:txBody>
          <a:bodyPr/>
          <a:lstStyle/>
          <a:p>
            <a:r>
              <a:rPr lang="nl-NL" dirty="0"/>
              <a:t>Informatiebronnen</a:t>
            </a:r>
          </a:p>
        </p:txBody>
      </p:sp>
    </p:spTree>
    <p:extLst>
      <p:ext uri="{BB962C8B-B14F-4D97-AF65-F5344CB8AC3E}">
        <p14:creationId xmlns:p14="http://schemas.microsoft.com/office/powerpoint/2010/main" val="214725031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B9027197-D720-205F-5E27-0B2F986320DC}"/>
              </a:ext>
            </a:extLst>
          </p:cNvPr>
          <p:cNvSpPr>
            <a:spLocks noGrp="1"/>
          </p:cNvSpPr>
          <p:nvPr>
            <p:ph idx="1"/>
          </p:nvPr>
        </p:nvSpPr>
        <p:spPr/>
        <p:txBody>
          <a:bodyPr/>
          <a:lstStyle/>
          <a:p>
            <a:endParaRPr lang="nl-NL" dirty="0"/>
          </a:p>
          <a:p>
            <a:endParaRPr lang="nl-NL" dirty="0"/>
          </a:p>
          <a:p>
            <a:endParaRPr lang="nl-NL" dirty="0"/>
          </a:p>
          <a:p>
            <a:r>
              <a:rPr lang="nl-NL" dirty="0">
                <a:hlinkClick r:id="rId2"/>
              </a:rPr>
              <a:t>https://kennisnet.vgct.nl/videos/</a:t>
            </a:r>
            <a:endParaRPr lang="nl-NL" dirty="0"/>
          </a:p>
          <a:p>
            <a:endParaRPr lang="nl-NL" dirty="0"/>
          </a:p>
          <a:p>
            <a:r>
              <a:rPr lang="nl-NL" dirty="0">
                <a:hlinkClick r:id="rId3"/>
              </a:rPr>
              <a:t>https://kennisnet.vgct.nl/factsheets/</a:t>
            </a:r>
            <a:endParaRPr lang="nl-NL" dirty="0"/>
          </a:p>
          <a:p>
            <a:endParaRPr lang="nl-NL" dirty="0"/>
          </a:p>
          <a:p>
            <a:r>
              <a:rPr lang="nl-NL" dirty="0">
                <a:hlinkClick r:id="rId4"/>
              </a:rPr>
              <a:t>https://kennisnet.vgct.nl/wp-content/uploads/2022/11/boek-Exposure-leukerkunnenwehetnietmaken.pdf</a:t>
            </a:r>
            <a:endParaRPr lang="nl-NL" dirty="0"/>
          </a:p>
          <a:p>
            <a:endParaRPr lang="nl-NL" dirty="0"/>
          </a:p>
          <a:p>
            <a:endParaRPr lang="nl-NL" dirty="0"/>
          </a:p>
          <a:p>
            <a:endParaRPr lang="nl-NL" dirty="0"/>
          </a:p>
        </p:txBody>
      </p:sp>
      <p:sp>
        <p:nvSpPr>
          <p:cNvPr id="3" name="Tijdelijke aanduiding voor tekst 2">
            <a:extLst>
              <a:ext uri="{FF2B5EF4-FFF2-40B4-BE49-F238E27FC236}">
                <a16:creationId xmlns:a16="http://schemas.microsoft.com/office/drawing/2014/main" id="{5DC195F9-6C2B-3F91-3562-548F74C9A971}"/>
              </a:ext>
            </a:extLst>
          </p:cNvPr>
          <p:cNvSpPr>
            <a:spLocks noGrp="1"/>
          </p:cNvSpPr>
          <p:nvPr>
            <p:ph type="body" sz="quarter" idx="12"/>
          </p:nvPr>
        </p:nvSpPr>
        <p:spPr>
          <a:xfrm>
            <a:off x="672415" y="2088769"/>
            <a:ext cx="3106371" cy="3326839"/>
          </a:xfrm>
        </p:spPr>
        <p:txBody>
          <a:bodyPr/>
          <a:lstStyle/>
          <a:p>
            <a:r>
              <a:rPr lang="nl-NL" dirty="0"/>
              <a:t>Deel 4 </a:t>
            </a:r>
          </a:p>
          <a:p>
            <a:r>
              <a:rPr lang="nl-NL" dirty="0"/>
              <a:t>Behandeling van angst- en dwangstoornissen</a:t>
            </a:r>
          </a:p>
        </p:txBody>
      </p:sp>
      <p:sp>
        <p:nvSpPr>
          <p:cNvPr id="4" name="Titel 3">
            <a:extLst>
              <a:ext uri="{FF2B5EF4-FFF2-40B4-BE49-F238E27FC236}">
                <a16:creationId xmlns:a16="http://schemas.microsoft.com/office/drawing/2014/main" id="{C164BB78-BFAB-1E57-F468-A6E65409CB1F}"/>
              </a:ext>
            </a:extLst>
          </p:cNvPr>
          <p:cNvSpPr>
            <a:spLocks noGrp="1"/>
          </p:cNvSpPr>
          <p:nvPr>
            <p:ph type="title"/>
          </p:nvPr>
        </p:nvSpPr>
        <p:spPr/>
        <p:txBody>
          <a:bodyPr/>
          <a:lstStyle/>
          <a:p>
            <a:r>
              <a:rPr lang="nl-NL" dirty="0"/>
              <a:t>Informatie over exposure met responspreventie</a:t>
            </a:r>
          </a:p>
        </p:txBody>
      </p:sp>
    </p:spTree>
    <p:extLst>
      <p:ext uri="{BB962C8B-B14F-4D97-AF65-F5344CB8AC3E}">
        <p14:creationId xmlns:p14="http://schemas.microsoft.com/office/powerpoint/2010/main" val="160342111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7CF64A3A-72C0-B273-CED1-ACD3B16373A8}"/>
              </a:ext>
            </a:extLst>
          </p:cNvPr>
          <p:cNvSpPr>
            <a:spLocks noGrp="1"/>
          </p:cNvSpPr>
          <p:nvPr>
            <p:ph idx="1"/>
          </p:nvPr>
        </p:nvSpPr>
        <p:spPr/>
        <p:txBody>
          <a:bodyPr/>
          <a:lstStyle/>
          <a:p>
            <a:endParaRPr lang="nl-NL" dirty="0"/>
          </a:p>
          <a:p>
            <a:r>
              <a:rPr lang="nl-NL" dirty="0"/>
              <a:t>Bepaal samen wat iemand weer wil kunnen</a:t>
            </a:r>
          </a:p>
          <a:p>
            <a:endParaRPr lang="nl-NL" dirty="0"/>
          </a:p>
          <a:p>
            <a:r>
              <a:rPr lang="nl-NL" dirty="0"/>
              <a:t>Bepaal welke vermijding of dwanghandeling dat doel in de weg staat</a:t>
            </a:r>
          </a:p>
          <a:p>
            <a:endParaRPr lang="nl-NL" dirty="0"/>
          </a:p>
          <a:p>
            <a:r>
              <a:rPr lang="nl-NL" dirty="0"/>
              <a:t>Bedenk voor elk daarvan exposure-oefeningen </a:t>
            </a:r>
          </a:p>
          <a:p>
            <a:endParaRPr lang="nl-NL" dirty="0"/>
          </a:p>
        </p:txBody>
      </p:sp>
      <p:sp>
        <p:nvSpPr>
          <p:cNvPr id="3" name="Tijdelijke aanduiding voor tekst 2">
            <a:extLst>
              <a:ext uri="{FF2B5EF4-FFF2-40B4-BE49-F238E27FC236}">
                <a16:creationId xmlns:a16="http://schemas.microsoft.com/office/drawing/2014/main" id="{47D89BD6-3BA8-C098-10BE-D1E6EBD075DA}"/>
              </a:ext>
            </a:extLst>
          </p:cNvPr>
          <p:cNvSpPr>
            <a:spLocks noGrp="1"/>
          </p:cNvSpPr>
          <p:nvPr>
            <p:ph type="body" sz="quarter" idx="12"/>
          </p:nvPr>
        </p:nvSpPr>
        <p:spPr>
          <a:xfrm>
            <a:off x="672415" y="2088769"/>
            <a:ext cx="3172472" cy="3326839"/>
          </a:xfrm>
        </p:spPr>
        <p:txBody>
          <a:bodyPr/>
          <a:lstStyle/>
          <a:p>
            <a:r>
              <a:rPr lang="nl-NL" dirty="0"/>
              <a:t>Deel 4</a:t>
            </a:r>
          </a:p>
          <a:p>
            <a:r>
              <a:rPr lang="nl-NL" dirty="0"/>
              <a:t>Behandeling van angst- en dwangstoornissen</a:t>
            </a:r>
          </a:p>
        </p:txBody>
      </p:sp>
      <p:sp>
        <p:nvSpPr>
          <p:cNvPr id="4" name="Titel 3">
            <a:extLst>
              <a:ext uri="{FF2B5EF4-FFF2-40B4-BE49-F238E27FC236}">
                <a16:creationId xmlns:a16="http://schemas.microsoft.com/office/drawing/2014/main" id="{E088EE33-64E5-C6DE-973E-854893D7B8B1}"/>
              </a:ext>
            </a:extLst>
          </p:cNvPr>
          <p:cNvSpPr>
            <a:spLocks noGrp="1"/>
          </p:cNvSpPr>
          <p:nvPr>
            <p:ph type="title"/>
          </p:nvPr>
        </p:nvSpPr>
        <p:spPr/>
        <p:txBody>
          <a:bodyPr/>
          <a:lstStyle/>
          <a:p>
            <a:r>
              <a:rPr lang="nl-NL" dirty="0"/>
              <a:t>Exposure met responspreventie</a:t>
            </a:r>
          </a:p>
        </p:txBody>
      </p:sp>
    </p:spTree>
    <p:extLst>
      <p:ext uri="{BB962C8B-B14F-4D97-AF65-F5344CB8AC3E}">
        <p14:creationId xmlns:p14="http://schemas.microsoft.com/office/powerpoint/2010/main" val="16062656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a:extLst>
              <a:ext uri="{FF2B5EF4-FFF2-40B4-BE49-F238E27FC236}">
                <a16:creationId xmlns:a16="http://schemas.microsoft.com/office/drawing/2014/main" id="{8A55A43C-500B-4FC1-B6C6-A41A74FBEE19}"/>
              </a:ext>
            </a:extLst>
          </p:cNvPr>
          <p:cNvSpPr>
            <a:spLocks noGrp="1"/>
          </p:cNvSpPr>
          <p:nvPr>
            <p:ph idx="1"/>
          </p:nvPr>
        </p:nvSpPr>
        <p:spPr>
          <a:xfrm>
            <a:off x="4668734" y="2113371"/>
            <a:ext cx="6480000" cy="4705334"/>
          </a:xfrm>
        </p:spPr>
        <p:txBody>
          <a:bodyPr vert="horz" lIns="0" tIns="0" rIns="0" bIns="0" rtlCol="0" anchor="t">
            <a:noAutofit/>
          </a:bodyPr>
          <a:lstStyle/>
          <a:p>
            <a:pPr marL="342900" lvl="0" indent="-342900">
              <a:lnSpc>
                <a:spcPct val="106000"/>
              </a:lnSpc>
              <a:buFont typeface="Symbol" panose="05050102010706020507" pitchFamily="18" charset="2"/>
              <a:buChar char=""/>
            </a:pPr>
            <a:r>
              <a:rPr lang="nl-NL" sz="2000" dirty="0">
                <a:effectLst/>
                <a:latin typeface="Calibri" panose="020F0502020204030204" pitchFamily="34" charset="0"/>
                <a:ea typeface="Calibri" panose="020F0502020204030204" pitchFamily="34" charset="0"/>
                <a:cs typeface="Times New Roman" panose="02020603050405020304" pitchFamily="18" charset="0"/>
              </a:rPr>
              <a:t>Anderhalf uur</a:t>
            </a:r>
          </a:p>
          <a:p>
            <a:pPr marL="342900" lvl="0" indent="-342900">
              <a:lnSpc>
                <a:spcPct val="106000"/>
              </a:lnSpc>
              <a:buFont typeface="Symbol" panose="05050102010706020507" pitchFamily="18" charset="2"/>
              <a:buChar char=""/>
            </a:pPr>
            <a:r>
              <a:rPr lang="nl-NL" sz="2000" dirty="0">
                <a:effectLst/>
                <a:latin typeface="Calibri" panose="020F0502020204030204" pitchFamily="34" charset="0"/>
                <a:ea typeface="Calibri" panose="020F0502020204030204" pitchFamily="34" charset="0"/>
                <a:cs typeface="Times New Roman" panose="02020603050405020304" pitchFamily="18" charset="0"/>
              </a:rPr>
              <a:t>Interactief</a:t>
            </a:r>
          </a:p>
          <a:p>
            <a:pPr marL="342900" lvl="0" indent="-342900">
              <a:lnSpc>
                <a:spcPct val="106000"/>
              </a:lnSpc>
              <a:buFont typeface="Symbol" panose="05050102010706020507" pitchFamily="18" charset="2"/>
              <a:buChar char=""/>
            </a:pPr>
            <a:r>
              <a:rPr lang="nl-NL" sz="2000" dirty="0">
                <a:effectLst/>
                <a:latin typeface="Calibri" panose="020F0502020204030204" pitchFamily="34" charset="0"/>
                <a:ea typeface="Calibri" panose="020F0502020204030204" pitchFamily="34" charset="0"/>
                <a:cs typeface="Times New Roman" panose="02020603050405020304" pitchFamily="18" charset="0"/>
              </a:rPr>
              <a:t>Q&amp;A</a:t>
            </a:r>
          </a:p>
          <a:p>
            <a:pPr marL="342900" lvl="0" indent="-342900">
              <a:lnSpc>
                <a:spcPct val="106000"/>
              </a:lnSpc>
              <a:buFont typeface="Symbol" panose="05050102010706020507" pitchFamily="18" charset="2"/>
              <a:buChar char=""/>
            </a:pPr>
            <a:r>
              <a:rPr lang="nl-NL" sz="2000" dirty="0">
                <a:effectLst/>
                <a:latin typeface="Calibri" panose="020F0502020204030204" pitchFamily="34" charset="0"/>
                <a:ea typeface="Calibri" panose="020F0502020204030204" pitchFamily="34" charset="0"/>
                <a:cs typeface="Times New Roman" panose="02020603050405020304" pitchFamily="18" charset="0"/>
              </a:rPr>
              <a:t>Poll</a:t>
            </a:r>
          </a:p>
          <a:p>
            <a:pPr marL="342900" lvl="0" indent="-342900">
              <a:lnSpc>
                <a:spcPct val="106000"/>
              </a:lnSpc>
              <a:buFont typeface="Symbol" panose="05050102010706020507" pitchFamily="18" charset="2"/>
              <a:buChar char=""/>
            </a:pPr>
            <a:r>
              <a:rPr lang="nl-NL" sz="2000" dirty="0" err="1">
                <a:effectLst/>
                <a:latin typeface="Calibri" panose="020F0502020204030204" pitchFamily="34" charset="0"/>
                <a:ea typeface="Calibri" panose="020F0502020204030204" pitchFamily="34" charset="0"/>
                <a:cs typeface="Times New Roman" panose="02020603050405020304" pitchFamily="18" charset="0"/>
              </a:rPr>
              <a:t>Toetsvragen</a:t>
            </a:r>
            <a:r>
              <a:rPr lang="nl-NL" sz="2000" dirty="0">
                <a:effectLst/>
                <a:latin typeface="Calibri" panose="020F0502020204030204" pitchFamily="34" charset="0"/>
                <a:ea typeface="Calibri" panose="020F0502020204030204" pitchFamily="34" charset="0"/>
                <a:cs typeface="Times New Roman" panose="02020603050405020304" pitchFamily="18" charset="0"/>
              </a:rPr>
              <a:t> </a:t>
            </a:r>
          </a:p>
          <a:p>
            <a:pPr marL="342900" lvl="0" indent="-342900">
              <a:lnSpc>
                <a:spcPct val="106000"/>
              </a:lnSpc>
              <a:spcAft>
                <a:spcPts val="800"/>
              </a:spcAft>
              <a:buFont typeface="Symbol" panose="05050102010706020507" pitchFamily="18" charset="2"/>
              <a:buChar char=""/>
            </a:pPr>
            <a:r>
              <a:rPr lang="nl-NL" sz="2000" dirty="0">
                <a:effectLst/>
                <a:latin typeface="Calibri" panose="020F0502020204030204" pitchFamily="34" charset="0"/>
                <a:ea typeface="Calibri" panose="020F0502020204030204" pitchFamily="34" charset="0"/>
                <a:cs typeface="Times New Roman" panose="02020603050405020304" pitchFamily="18" charset="0"/>
              </a:rPr>
              <a:t>Accreditatie LV-POH GGZ</a:t>
            </a:r>
          </a:p>
          <a:p>
            <a:pPr>
              <a:lnSpc>
                <a:spcPct val="90000"/>
              </a:lnSpc>
              <a:spcBef>
                <a:spcPts val="1000"/>
              </a:spcBef>
            </a:pPr>
            <a:endParaRPr lang="nl-NL" sz="2000" dirty="0">
              <a:ea typeface="+mn-lt"/>
              <a:cs typeface="+mn-lt"/>
            </a:endParaRPr>
          </a:p>
          <a:p>
            <a:pPr marL="285750" lvl="1" indent="0">
              <a:lnSpc>
                <a:spcPct val="90000"/>
              </a:lnSpc>
              <a:spcBef>
                <a:spcPts val="1000"/>
              </a:spcBef>
              <a:buNone/>
            </a:pPr>
            <a:endParaRPr lang="nl-NL" sz="2000" dirty="0">
              <a:ea typeface="+mn-lt"/>
              <a:cs typeface="+mn-lt"/>
            </a:endParaRPr>
          </a:p>
        </p:txBody>
      </p:sp>
      <p:sp>
        <p:nvSpPr>
          <p:cNvPr id="6" name="Tijdelijke aanduiding voor tekst 5">
            <a:extLst>
              <a:ext uri="{FF2B5EF4-FFF2-40B4-BE49-F238E27FC236}">
                <a16:creationId xmlns:a16="http://schemas.microsoft.com/office/drawing/2014/main" id="{07981449-7AB6-47DA-BCB6-2C33D928D876}"/>
              </a:ext>
            </a:extLst>
          </p:cNvPr>
          <p:cNvSpPr>
            <a:spLocks noGrp="1"/>
          </p:cNvSpPr>
          <p:nvPr>
            <p:ph type="body" sz="quarter" idx="12"/>
          </p:nvPr>
        </p:nvSpPr>
        <p:spPr/>
        <p:txBody>
          <a:bodyPr/>
          <a:lstStyle/>
          <a:p>
            <a:endParaRPr lang="nl-NL"/>
          </a:p>
        </p:txBody>
      </p:sp>
      <p:sp>
        <p:nvSpPr>
          <p:cNvPr id="2" name="Titel 1">
            <a:extLst>
              <a:ext uri="{FF2B5EF4-FFF2-40B4-BE49-F238E27FC236}">
                <a16:creationId xmlns:a16="http://schemas.microsoft.com/office/drawing/2014/main" id="{8E5F903B-F21B-48EA-87D0-8DFBAF215EA4}"/>
              </a:ext>
            </a:extLst>
          </p:cNvPr>
          <p:cNvSpPr>
            <a:spLocks noGrp="1"/>
          </p:cNvSpPr>
          <p:nvPr>
            <p:ph type="title"/>
          </p:nvPr>
        </p:nvSpPr>
        <p:spPr>
          <a:xfrm>
            <a:off x="4668734" y="1515618"/>
            <a:ext cx="6579784" cy="574503"/>
          </a:xfrm>
        </p:spPr>
        <p:txBody>
          <a:bodyPr/>
          <a:lstStyle/>
          <a:p>
            <a:r>
              <a:rPr lang="nl-NL" dirty="0">
                <a:cs typeface="Calibri"/>
              </a:rPr>
              <a:t>Webinar</a:t>
            </a:r>
            <a:endParaRPr lang="nl-NL" dirty="0"/>
          </a:p>
        </p:txBody>
      </p:sp>
    </p:spTree>
    <p:extLst>
      <p:ext uri="{BB962C8B-B14F-4D97-AF65-F5344CB8AC3E}">
        <p14:creationId xmlns:p14="http://schemas.microsoft.com/office/powerpoint/2010/main" val="185010322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tekst 2">
            <a:extLst>
              <a:ext uri="{FF2B5EF4-FFF2-40B4-BE49-F238E27FC236}">
                <a16:creationId xmlns:a16="http://schemas.microsoft.com/office/drawing/2014/main" id="{C9DC5A34-3B78-9982-6DD3-0A0292EE53C8}"/>
              </a:ext>
            </a:extLst>
          </p:cNvPr>
          <p:cNvSpPr>
            <a:spLocks noGrp="1"/>
          </p:cNvSpPr>
          <p:nvPr>
            <p:ph type="body" sz="quarter" idx="12"/>
          </p:nvPr>
        </p:nvSpPr>
        <p:spPr/>
        <p:txBody>
          <a:bodyPr/>
          <a:lstStyle/>
          <a:p>
            <a:r>
              <a:rPr lang="nl-NL" dirty="0"/>
              <a:t>POLL</a:t>
            </a:r>
          </a:p>
        </p:txBody>
      </p:sp>
      <p:sp>
        <p:nvSpPr>
          <p:cNvPr id="4" name="Titel 3">
            <a:extLst>
              <a:ext uri="{FF2B5EF4-FFF2-40B4-BE49-F238E27FC236}">
                <a16:creationId xmlns:a16="http://schemas.microsoft.com/office/drawing/2014/main" id="{69B8B004-29E9-168A-ACB5-751E490047E4}"/>
              </a:ext>
            </a:extLst>
          </p:cNvPr>
          <p:cNvSpPr>
            <a:spLocks noGrp="1"/>
          </p:cNvSpPr>
          <p:nvPr>
            <p:ph type="title"/>
          </p:nvPr>
        </p:nvSpPr>
        <p:spPr>
          <a:xfrm>
            <a:off x="4197427" y="1470261"/>
            <a:ext cx="7994573" cy="574503"/>
          </a:xfrm>
        </p:spPr>
        <p:txBody>
          <a:bodyPr/>
          <a:lstStyle/>
          <a:p>
            <a:r>
              <a:rPr lang="nl-NL" dirty="0"/>
              <a:t>Voor welke behandeling van angst- en dwangstoornissen is er nog weinig evidentie?</a:t>
            </a:r>
            <a:br>
              <a:rPr lang="nl-NL" dirty="0"/>
            </a:br>
            <a:endParaRPr lang="nl-NL" dirty="0"/>
          </a:p>
        </p:txBody>
      </p:sp>
      <p:sp>
        <p:nvSpPr>
          <p:cNvPr id="5" name="Tijdelijke aanduiding voor inhoud 4">
            <a:extLst>
              <a:ext uri="{FF2B5EF4-FFF2-40B4-BE49-F238E27FC236}">
                <a16:creationId xmlns:a16="http://schemas.microsoft.com/office/drawing/2014/main" id="{A775DC15-D910-635E-6A5C-17E1A46DF2DC}"/>
              </a:ext>
            </a:extLst>
          </p:cNvPr>
          <p:cNvSpPr txBox="1">
            <a:spLocks noGrp="1"/>
          </p:cNvSpPr>
          <p:nvPr>
            <p:ph idx="1"/>
          </p:nvPr>
        </p:nvSpPr>
        <p:spPr>
          <a:xfrm>
            <a:off x="4668838" y="2112963"/>
            <a:ext cx="6480175" cy="3605731"/>
          </a:xfrm>
          <a:prstGeom prst="rect">
            <a:avLst/>
          </a:prstGeom>
          <a:noFill/>
        </p:spPr>
        <p:txBody>
          <a:bodyPr wrap="square">
            <a:spAutoFit/>
          </a:bodyPr>
          <a:lstStyle/>
          <a:p>
            <a:r>
              <a:rPr lang="en-US" sz="2100" dirty="0"/>
              <a:t> </a:t>
            </a:r>
          </a:p>
          <a:p>
            <a:pPr marL="342900" indent="-342900">
              <a:buFont typeface="+mj-lt"/>
              <a:buAutoNum type="alphaUcPeriod"/>
            </a:pPr>
            <a:r>
              <a:rPr lang="en-US" dirty="0">
                <a:ea typeface="+mn-lt"/>
                <a:cs typeface="+mn-lt"/>
              </a:rPr>
              <a:t>EMDR</a:t>
            </a:r>
            <a:br>
              <a:rPr lang="en-US" sz="2100" dirty="0">
                <a:ea typeface="+mn-lt"/>
                <a:cs typeface="+mn-lt"/>
              </a:rPr>
            </a:br>
            <a:endParaRPr lang="en-US" sz="2100" dirty="0">
              <a:ea typeface="+mn-lt"/>
              <a:cs typeface="+mn-lt"/>
            </a:endParaRPr>
          </a:p>
          <a:p>
            <a:pPr marL="342900" indent="-342900">
              <a:buFont typeface="+mj-lt"/>
              <a:buAutoNum type="alphaUcPeriod"/>
            </a:pPr>
            <a:r>
              <a:rPr lang="en-US" sz="2100" dirty="0">
                <a:ea typeface="+mn-lt"/>
                <a:cs typeface="+mn-lt"/>
              </a:rPr>
              <a:t>ACT</a:t>
            </a:r>
            <a:br>
              <a:rPr lang="en-US" sz="2100" dirty="0">
                <a:ea typeface="+mn-lt"/>
                <a:cs typeface="+mn-lt"/>
              </a:rPr>
            </a:br>
            <a:endParaRPr lang="en-US" sz="2100" dirty="0">
              <a:ea typeface="+mn-lt"/>
              <a:cs typeface="+mn-lt"/>
            </a:endParaRPr>
          </a:p>
          <a:p>
            <a:pPr marL="342900" indent="-342900">
              <a:buFont typeface="+mj-lt"/>
              <a:buAutoNum type="alphaUcPeriod"/>
            </a:pPr>
            <a:r>
              <a:rPr lang="en-US" sz="2100" dirty="0" err="1">
                <a:ea typeface="+mn-lt"/>
                <a:cs typeface="+mn-lt"/>
              </a:rPr>
              <a:t>Cognitieve</a:t>
            </a:r>
            <a:r>
              <a:rPr lang="en-US" sz="2100" dirty="0">
                <a:ea typeface="+mn-lt"/>
                <a:cs typeface="+mn-lt"/>
              </a:rPr>
              <a:t> </a:t>
            </a:r>
            <a:r>
              <a:rPr lang="en-US" sz="2100" dirty="0" err="1">
                <a:ea typeface="+mn-lt"/>
                <a:cs typeface="+mn-lt"/>
              </a:rPr>
              <a:t>therapie</a:t>
            </a:r>
            <a:br>
              <a:rPr lang="en-US" sz="2100" dirty="0">
                <a:ea typeface="+mn-lt"/>
                <a:cs typeface="+mn-lt"/>
              </a:rPr>
            </a:br>
            <a:endParaRPr lang="en-US" sz="2100" dirty="0">
              <a:ea typeface="+mn-lt"/>
              <a:cs typeface="+mn-lt"/>
            </a:endParaRPr>
          </a:p>
          <a:p>
            <a:pPr marL="342900" indent="-342900">
              <a:buFont typeface="+mj-lt"/>
              <a:buAutoNum type="alphaUcPeriod"/>
            </a:pPr>
            <a:r>
              <a:rPr lang="en-US" dirty="0">
                <a:ea typeface="+mn-lt"/>
                <a:cs typeface="+mn-lt"/>
              </a:rPr>
              <a:t>Exposure met </a:t>
            </a:r>
            <a:r>
              <a:rPr lang="en-US" dirty="0" err="1">
                <a:ea typeface="+mn-lt"/>
                <a:cs typeface="+mn-lt"/>
              </a:rPr>
              <a:t>responspreventie</a:t>
            </a:r>
            <a:br>
              <a:rPr lang="en-US" sz="2100" dirty="0">
                <a:ea typeface="+mn-lt"/>
                <a:cs typeface="+mn-lt"/>
              </a:rPr>
            </a:br>
            <a:endParaRPr lang="en-US" sz="2100" dirty="0">
              <a:ea typeface="+mn-lt"/>
              <a:cs typeface="+mn-lt"/>
            </a:endParaRPr>
          </a:p>
        </p:txBody>
      </p:sp>
    </p:spTree>
    <p:extLst>
      <p:ext uri="{BB962C8B-B14F-4D97-AF65-F5344CB8AC3E}">
        <p14:creationId xmlns:p14="http://schemas.microsoft.com/office/powerpoint/2010/main" val="119816637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3D8B3AA8-0C7E-B76B-B834-9C3C333D60B2}"/>
              </a:ext>
            </a:extLst>
          </p:cNvPr>
          <p:cNvSpPr>
            <a:spLocks noGrp="1"/>
          </p:cNvSpPr>
          <p:nvPr>
            <p:ph idx="1"/>
          </p:nvPr>
        </p:nvSpPr>
        <p:spPr/>
        <p:txBody>
          <a:bodyPr/>
          <a:lstStyle/>
          <a:p>
            <a:endParaRPr lang="nl-NL" dirty="0"/>
          </a:p>
          <a:p>
            <a:r>
              <a:rPr lang="nl-NL" dirty="0">
                <a:hlinkClick r:id="rId2"/>
              </a:rPr>
              <a:t>https://richtlijnendatabase.nl/richtlijn/angststoornissen/angststoornissen_-_startpagina.html</a:t>
            </a:r>
            <a:endParaRPr lang="nl-NL" dirty="0"/>
          </a:p>
          <a:p>
            <a:endParaRPr lang="nl-NL" dirty="0"/>
          </a:p>
          <a:p>
            <a:r>
              <a:rPr lang="nl-NL" dirty="0">
                <a:hlinkClick r:id="rId3"/>
              </a:rPr>
              <a:t>https://nedkad.nl/nieuws/factsheet-psychotherapie-bij-angst-en-dwangstoornissen/</a:t>
            </a:r>
            <a:endParaRPr lang="nl-NL" dirty="0"/>
          </a:p>
          <a:p>
            <a:endParaRPr lang="nl-NL" dirty="0"/>
          </a:p>
          <a:p>
            <a:endParaRPr lang="nl-NL" dirty="0"/>
          </a:p>
          <a:p>
            <a:endParaRPr lang="nl-NL" dirty="0"/>
          </a:p>
          <a:p>
            <a:endParaRPr lang="nl-NL" dirty="0"/>
          </a:p>
        </p:txBody>
      </p:sp>
      <p:sp>
        <p:nvSpPr>
          <p:cNvPr id="3" name="Tijdelijke aanduiding voor tekst 2">
            <a:extLst>
              <a:ext uri="{FF2B5EF4-FFF2-40B4-BE49-F238E27FC236}">
                <a16:creationId xmlns:a16="http://schemas.microsoft.com/office/drawing/2014/main" id="{1C313149-DCE1-1E2F-7131-7340D5267DBF}"/>
              </a:ext>
            </a:extLst>
          </p:cNvPr>
          <p:cNvSpPr>
            <a:spLocks noGrp="1"/>
          </p:cNvSpPr>
          <p:nvPr>
            <p:ph type="body" sz="quarter" idx="12"/>
          </p:nvPr>
        </p:nvSpPr>
        <p:spPr>
          <a:xfrm>
            <a:off x="672415" y="2088769"/>
            <a:ext cx="3150438" cy="3326839"/>
          </a:xfrm>
        </p:spPr>
        <p:txBody>
          <a:bodyPr/>
          <a:lstStyle/>
          <a:p>
            <a:r>
              <a:rPr lang="nl-NL" dirty="0"/>
              <a:t>Deel 4 </a:t>
            </a:r>
          </a:p>
          <a:p>
            <a:r>
              <a:rPr lang="nl-NL" dirty="0"/>
              <a:t>Behandelen van angst- en dwangstoornissen</a:t>
            </a:r>
          </a:p>
        </p:txBody>
      </p:sp>
      <p:sp>
        <p:nvSpPr>
          <p:cNvPr id="4" name="Titel 3">
            <a:extLst>
              <a:ext uri="{FF2B5EF4-FFF2-40B4-BE49-F238E27FC236}">
                <a16:creationId xmlns:a16="http://schemas.microsoft.com/office/drawing/2014/main" id="{BD279E9D-8AA5-F9A3-5A23-0C08BDC55B72}"/>
              </a:ext>
            </a:extLst>
          </p:cNvPr>
          <p:cNvSpPr>
            <a:spLocks noGrp="1"/>
          </p:cNvSpPr>
          <p:nvPr>
            <p:ph type="title"/>
          </p:nvPr>
        </p:nvSpPr>
        <p:spPr/>
        <p:txBody>
          <a:bodyPr/>
          <a:lstStyle/>
          <a:p>
            <a:r>
              <a:rPr lang="nl-NL" dirty="0"/>
              <a:t>Richtlijnen en </a:t>
            </a:r>
            <a:r>
              <a:rPr lang="nl-NL" dirty="0" err="1"/>
              <a:t>factsheets</a:t>
            </a:r>
            <a:endParaRPr lang="nl-NL" dirty="0"/>
          </a:p>
        </p:txBody>
      </p:sp>
    </p:spTree>
    <p:extLst>
      <p:ext uri="{BB962C8B-B14F-4D97-AF65-F5344CB8AC3E}">
        <p14:creationId xmlns:p14="http://schemas.microsoft.com/office/powerpoint/2010/main" val="94452120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a:extLst>
              <a:ext uri="{FF2B5EF4-FFF2-40B4-BE49-F238E27FC236}">
                <a16:creationId xmlns:a16="http://schemas.microsoft.com/office/drawing/2014/main" id="{DDC1B8DA-11B0-4AB6-9ECA-776881832032}"/>
              </a:ext>
            </a:extLst>
          </p:cNvPr>
          <p:cNvSpPr>
            <a:spLocks noGrp="1"/>
          </p:cNvSpPr>
          <p:nvPr>
            <p:ph idx="1"/>
          </p:nvPr>
        </p:nvSpPr>
        <p:spPr>
          <a:xfrm>
            <a:off x="4032173" y="2088769"/>
            <a:ext cx="8159827" cy="4672224"/>
          </a:xfrm>
        </p:spPr>
        <p:txBody>
          <a:bodyPr vert="horz" lIns="0" tIns="0" rIns="0" bIns="0" rtlCol="0" anchor="t">
            <a:noAutofit/>
          </a:bodyPr>
          <a:lstStyle/>
          <a:p>
            <a:pPr marL="342900" indent="-342900">
              <a:buFont typeface="Arial" panose="020B0604020202020204" pitchFamily="34" charset="0"/>
              <a:buChar char="•"/>
            </a:pPr>
            <a:r>
              <a:rPr lang="nl-NL" dirty="0">
                <a:cs typeface="Calibri"/>
              </a:rPr>
              <a:t>Angststoornis op de voorgrond + niet eerder behandeld </a:t>
            </a:r>
            <a:r>
              <a:rPr lang="nl-NL" dirty="0">
                <a:cs typeface="Calibri"/>
                <a:sym typeface="Wingdings" panose="05000000000000000000" pitchFamily="2" charset="2"/>
              </a:rPr>
              <a:t></a:t>
            </a:r>
            <a:r>
              <a:rPr lang="nl-NL" dirty="0">
                <a:cs typeface="Calibri"/>
              </a:rPr>
              <a:t> </a:t>
            </a:r>
            <a:br>
              <a:rPr lang="nl-NL" dirty="0">
                <a:cs typeface="Calibri"/>
              </a:rPr>
            </a:br>
            <a:r>
              <a:rPr lang="nl-NL" dirty="0">
                <a:cs typeface="Calibri"/>
              </a:rPr>
              <a:t>behandeling volgens richtlijn in B-GGZ</a:t>
            </a:r>
          </a:p>
          <a:p>
            <a:pPr marL="342900" indent="-342900">
              <a:buFont typeface="Arial" panose="020B0604020202020204" pitchFamily="34" charset="0"/>
              <a:buChar char="•"/>
            </a:pPr>
            <a:r>
              <a:rPr lang="nl-NL" dirty="0">
                <a:cs typeface="Calibri"/>
              </a:rPr>
              <a:t>Dwangstoornis op de voorgrond + niet eerder behandeld </a:t>
            </a:r>
            <a:r>
              <a:rPr lang="nl-NL" dirty="0">
                <a:cs typeface="Calibri"/>
                <a:sym typeface="Wingdings" panose="05000000000000000000" pitchFamily="2" charset="2"/>
              </a:rPr>
              <a:t></a:t>
            </a:r>
            <a:r>
              <a:rPr lang="nl-NL" dirty="0">
                <a:cs typeface="Calibri"/>
              </a:rPr>
              <a:t> behandeling volgens richtlijn in de S-GGZ </a:t>
            </a:r>
          </a:p>
          <a:p>
            <a:pPr marL="342900" indent="-342900">
              <a:buFont typeface="Arial" panose="020B0604020202020204" pitchFamily="34" charset="0"/>
              <a:buChar char="•"/>
            </a:pPr>
            <a:r>
              <a:rPr lang="nl-NL" dirty="0">
                <a:cs typeface="Calibri"/>
                <a:sym typeface="Wingdings" panose="05000000000000000000" pitchFamily="2" charset="2"/>
              </a:rPr>
              <a:t>Angst- of dwangstoornis op de voorgrond + eerder behandeld conform de richtlijn S-GGZ of </a:t>
            </a:r>
            <a:r>
              <a:rPr lang="nl-NL" dirty="0" err="1">
                <a:cs typeface="Calibri"/>
                <a:sym typeface="Wingdings" panose="05000000000000000000" pitchFamily="2" charset="2"/>
              </a:rPr>
              <a:t>hoogspecialistisch</a:t>
            </a:r>
            <a:r>
              <a:rPr lang="nl-NL" dirty="0">
                <a:cs typeface="Calibri"/>
                <a:sym typeface="Wingdings" panose="05000000000000000000" pitchFamily="2" charset="2"/>
              </a:rPr>
              <a:t> centrum</a:t>
            </a:r>
          </a:p>
          <a:p>
            <a:pPr marL="342900" indent="-342900">
              <a:buFont typeface="Arial" panose="020B0604020202020204" pitchFamily="34" charset="0"/>
              <a:buChar char="•"/>
            </a:pPr>
            <a:r>
              <a:rPr lang="nl-NL" dirty="0">
                <a:cs typeface="Calibri"/>
              </a:rPr>
              <a:t>Overleg met instantie (telefonisch spreekuur, afdeling centrale aanmelding</a:t>
            </a:r>
          </a:p>
          <a:p>
            <a:pPr marL="342900" indent="-342900">
              <a:buFont typeface="Arial" panose="020B0604020202020204" pitchFamily="34" charset="0"/>
              <a:buChar char="•"/>
            </a:pPr>
            <a:r>
              <a:rPr lang="nl-NL" dirty="0">
                <a:cs typeface="Calibri"/>
                <a:hlinkClick r:id="rId3"/>
              </a:rPr>
              <a:t>www.vgct.nl</a:t>
            </a:r>
            <a:r>
              <a:rPr lang="nl-NL" dirty="0">
                <a:cs typeface="Calibri"/>
              </a:rPr>
              <a:t> </a:t>
            </a:r>
            <a:r>
              <a:rPr lang="nl-NL" dirty="0">
                <a:cs typeface="Calibri"/>
                <a:sym typeface="Wingdings" panose="05000000000000000000" pitchFamily="2" charset="2"/>
              </a:rPr>
              <a:t> zoek een therapeut</a:t>
            </a:r>
          </a:p>
          <a:p>
            <a:pPr marL="342900" indent="-342900">
              <a:buFont typeface="Arial" panose="020B0604020202020204" pitchFamily="34" charset="0"/>
              <a:buChar char="•"/>
            </a:pPr>
            <a:r>
              <a:rPr lang="nl-NL" dirty="0">
                <a:cs typeface="Calibri"/>
              </a:rPr>
              <a:t>https://nedkad.nl/voor-professionals/over-nedkad/instellingen/</a:t>
            </a:r>
          </a:p>
          <a:p>
            <a:endParaRPr lang="nl-NL" dirty="0">
              <a:cs typeface="Calibri"/>
            </a:endParaRPr>
          </a:p>
        </p:txBody>
      </p:sp>
      <p:sp>
        <p:nvSpPr>
          <p:cNvPr id="5" name="Tijdelijke aanduiding voor tekst 4">
            <a:extLst>
              <a:ext uri="{FF2B5EF4-FFF2-40B4-BE49-F238E27FC236}">
                <a16:creationId xmlns:a16="http://schemas.microsoft.com/office/drawing/2014/main" id="{A6E53948-93F1-447C-AC5F-35D012DF1F95}"/>
              </a:ext>
            </a:extLst>
          </p:cNvPr>
          <p:cNvSpPr>
            <a:spLocks noGrp="1"/>
          </p:cNvSpPr>
          <p:nvPr>
            <p:ph type="body" sz="quarter" idx="12"/>
          </p:nvPr>
        </p:nvSpPr>
        <p:spPr/>
        <p:txBody>
          <a:bodyPr/>
          <a:lstStyle/>
          <a:p>
            <a:r>
              <a:rPr lang="nl-NL" dirty="0"/>
              <a:t>Deel 5</a:t>
            </a:r>
          </a:p>
          <a:p>
            <a:endParaRPr lang="nl-NL" dirty="0"/>
          </a:p>
          <a:p>
            <a:r>
              <a:rPr lang="nl-NL" dirty="0"/>
              <a:t>Verwijzen</a:t>
            </a:r>
          </a:p>
        </p:txBody>
      </p:sp>
      <p:sp>
        <p:nvSpPr>
          <p:cNvPr id="2" name="Titel 1">
            <a:extLst>
              <a:ext uri="{FF2B5EF4-FFF2-40B4-BE49-F238E27FC236}">
                <a16:creationId xmlns:a16="http://schemas.microsoft.com/office/drawing/2014/main" id="{52DFD026-D562-404E-AEB0-1269F2DE72D0}"/>
              </a:ext>
            </a:extLst>
          </p:cNvPr>
          <p:cNvSpPr>
            <a:spLocks noGrp="1"/>
          </p:cNvSpPr>
          <p:nvPr>
            <p:ph type="title"/>
          </p:nvPr>
        </p:nvSpPr>
        <p:spPr>
          <a:xfrm>
            <a:off x="4032173" y="1514266"/>
            <a:ext cx="7359268" cy="574503"/>
          </a:xfrm>
        </p:spPr>
        <p:txBody>
          <a:bodyPr/>
          <a:lstStyle/>
          <a:p>
            <a:r>
              <a:rPr lang="nl-NL" dirty="0">
                <a:cs typeface="Calibri"/>
              </a:rPr>
              <a:t>Verwijzen bij een angst- of dwangstoornis</a:t>
            </a:r>
            <a:endParaRPr lang="nl-NL" dirty="0"/>
          </a:p>
        </p:txBody>
      </p:sp>
    </p:spTree>
    <p:extLst>
      <p:ext uri="{BB962C8B-B14F-4D97-AF65-F5344CB8AC3E}">
        <p14:creationId xmlns:p14="http://schemas.microsoft.com/office/powerpoint/2010/main" val="6172518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tekst 2">
            <a:extLst>
              <a:ext uri="{FF2B5EF4-FFF2-40B4-BE49-F238E27FC236}">
                <a16:creationId xmlns:a16="http://schemas.microsoft.com/office/drawing/2014/main" id="{A4F44A8E-B45B-421E-A9E8-8ADEA128A05C}"/>
              </a:ext>
            </a:extLst>
          </p:cNvPr>
          <p:cNvSpPr>
            <a:spLocks noGrp="1"/>
          </p:cNvSpPr>
          <p:nvPr>
            <p:ph type="body" sz="quarter" idx="12"/>
          </p:nvPr>
        </p:nvSpPr>
        <p:spPr/>
        <p:txBody>
          <a:bodyPr/>
          <a:lstStyle/>
          <a:p>
            <a:endParaRPr lang="nl-NL"/>
          </a:p>
        </p:txBody>
      </p:sp>
      <p:sp>
        <p:nvSpPr>
          <p:cNvPr id="4" name="Titel 3">
            <a:extLst>
              <a:ext uri="{FF2B5EF4-FFF2-40B4-BE49-F238E27FC236}">
                <a16:creationId xmlns:a16="http://schemas.microsoft.com/office/drawing/2014/main" id="{1DECC5BA-F02A-4671-AC74-76377269F3ED}"/>
              </a:ext>
            </a:extLst>
          </p:cNvPr>
          <p:cNvSpPr>
            <a:spLocks noGrp="1"/>
          </p:cNvSpPr>
          <p:nvPr>
            <p:ph type="title"/>
          </p:nvPr>
        </p:nvSpPr>
        <p:spPr>
          <a:xfrm>
            <a:off x="6210874" y="3230118"/>
            <a:ext cx="4965072" cy="574503"/>
          </a:xfrm>
        </p:spPr>
        <p:txBody>
          <a:bodyPr/>
          <a:lstStyle/>
          <a:p>
            <a:r>
              <a:rPr lang="nl-NL" dirty="0">
                <a:cs typeface="Calibri"/>
              </a:rPr>
              <a:t>Vragen?</a:t>
            </a:r>
            <a:endParaRPr lang="nl-NL" dirty="0"/>
          </a:p>
        </p:txBody>
      </p:sp>
    </p:spTree>
    <p:extLst>
      <p:ext uri="{BB962C8B-B14F-4D97-AF65-F5344CB8AC3E}">
        <p14:creationId xmlns:p14="http://schemas.microsoft.com/office/powerpoint/2010/main" val="239463098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C7805D5A-D848-4A30-2533-51ECA32C3D5B}"/>
              </a:ext>
            </a:extLst>
          </p:cNvPr>
          <p:cNvSpPr>
            <a:spLocks noGrp="1"/>
          </p:cNvSpPr>
          <p:nvPr>
            <p:ph idx="1"/>
          </p:nvPr>
        </p:nvSpPr>
        <p:spPr/>
        <p:txBody>
          <a:bodyPr/>
          <a:lstStyle/>
          <a:p>
            <a:pPr>
              <a:lnSpc>
                <a:spcPct val="107000"/>
              </a:lnSpc>
              <a:spcAft>
                <a:spcPts val="800"/>
              </a:spcAft>
            </a:pPr>
            <a:endParaRPr lang="nl-NL" sz="2800" b="1"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l-NL" sz="2800" b="1" dirty="0">
                <a:effectLst/>
                <a:latin typeface="Calibri" panose="020F0502020204030204" pitchFamily="34" charset="0"/>
                <a:ea typeface="Calibri" panose="020F0502020204030204" pitchFamily="34" charset="0"/>
                <a:cs typeface="Times New Roman" panose="02020603050405020304" pitchFamily="18" charset="0"/>
              </a:rPr>
              <a:t>Als je mensen met angst- of dwangstoornissen begeleidt of behandelt, bereik je het meest als je met hen vermijding weet te voorkomen of te doorbreken. Dit vraagt van jou dat je niet mee-vermijdt </a:t>
            </a:r>
            <a:endParaRPr lang="nl-NL" sz="2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l-NL" sz="1800" dirty="0">
                <a:effectLst/>
                <a:latin typeface="Segoe UI" panose="020B0502040204020203" pitchFamily="34" charset="0"/>
                <a:ea typeface="Calibri" panose="020F0502020204030204" pitchFamily="34" charset="0"/>
                <a:cs typeface="Times New Roman" panose="02020603050405020304" pitchFamily="18" charset="0"/>
              </a:rPr>
              <a:t> </a:t>
            </a:r>
            <a:endParaRPr lang="nl-NL"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nl-NL" dirty="0"/>
          </a:p>
        </p:txBody>
      </p:sp>
      <p:sp>
        <p:nvSpPr>
          <p:cNvPr id="5" name="Tijdelijke aanduiding voor tekst 4">
            <a:extLst>
              <a:ext uri="{FF2B5EF4-FFF2-40B4-BE49-F238E27FC236}">
                <a16:creationId xmlns:a16="http://schemas.microsoft.com/office/drawing/2014/main" id="{30023FB8-71AE-6FE8-4605-5D0FE056B072}"/>
              </a:ext>
            </a:extLst>
          </p:cNvPr>
          <p:cNvSpPr>
            <a:spLocks noGrp="1"/>
          </p:cNvSpPr>
          <p:nvPr>
            <p:ph type="body" sz="quarter" idx="12"/>
          </p:nvPr>
        </p:nvSpPr>
        <p:spPr/>
        <p:txBody>
          <a:bodyPr/>
          <a:lstStyle/>
          <a:p>
            <a:endParaRPr lang="nl-NL"/>
          </a:p>
        </p:txBody>
      </p:sp>
      <p:sp>
        <p:nvSpPr>
          <p:cNvPr id="4" name="Titel 3">
            <a:extLst>
              <a:ext uri="{FF2B5EF4-FFF2-40B4-BE49-F238E27FC236}">
                <a16:creationId xmlns:a16="http://schemas.microsoft.com/office/drawing/2014/main" id="{6719E1BE-052C-416C-A4B2-F0C1BCF732B9}"/>
              </a:ext>
            </a:extLst>
          </p:cNvPr>
          <p:cNvSpPr>
            <a:spLocks noGrp="1"/>
          </p:cNvSpPr>
          <p:nvPr>
            <p:ph type="title"/>
          </p:nvPr>
        </p:nvSpPr>
        <p:spPr/>
        <p:txBody>
          <a:bodyPr/>
          <a:lstStyle/>
          <a:p>
            <a:r>
              <a:rPr lang="nl-NL" dirty="0">
                <a:cs typeface="Calibri"/>
              </a:rPr>
              <a:t>Take home </a:t>
            </a:r>
            <a:r>
              <a:rPr lang="nl-NL" dirty="0" err="1">
                <a:cs typeface="Calibri"/>
              </a:rPr>
              <a:t>message</a:t>
            </a:r>
            <a:endParaRPr lang="nl-NL" dirty="0" err="1"/>
          </a:p>
        </p:txBody>
      </p:sp>
    </p:spTree>
    <p:extLst>
      <p:ext uri="{BB962C8B-B14F-4D97-AF65-F5344CB8AC3E}">
        <p14:creationId xmlns:p14="http://schemas.microsoft.com/office/powerpoint/2010/main" val="213139288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tekst 2">
            <a:extLst>
              <a:ext uri="{FF2B5EF4-FFF2-40B4-BE49-F238E27FC236}">
                <a16:creationId xmlns:a16="http://schemas.microsoft.com/office/drawing/2014/main" id="{74BEAB0C-77BA-4055-B48A-D82E17521123}"/>
              </a:ext>
            </a:extLst>
          </p:cNvPr>
          <p:cNvSpPr>
            <a:spLocks noGrp="1"/>
          </p:cNvSpPr>
          <p:nvPr>
            <p:ph type="body" sz="quarter" idx="12"/>
          </p:nvPr>
        </p:nvSpPr>
        <p:spPr/>
        <p:txBody>
          <a:bodyPr/>
          <a:lstStyle/>
          <a:p>
            <a:endParaRPr lang="nl-NL"/>
          </a:p>
        </p:txBody>
      </p:sp>
      <p:sp>
        <p:nvSpPr>
          <p:cNvPr id="4" name="Titel 3">
            <a:extLst>
              <a:ext uri="{FF2B5EF4-FFF2-40B4-BE49-F238E27FC236}">
                <a16:creationId xmlns:a16="http://schemas.microsoft.com/office/drawing/2014/main" id="{B5625129-A00E-4455-95FE-4321CFBFB150}"/>
              </a:ext>
            </a:extLst>
          </p:cNvPr>
          <p:cNvSpPr>
            <a:spLocks noGrp="1"/>
          </p:cNvSpPr>
          <p:nvPr>
            <p:ph type="title"/>
          </p:nvPr>
        </p:nvSpPr>
        <p:spPr/>
        <p:txBody>
          <a:bodyPr/>
          <a:lstStyle/>
          <a:p>
            <a:r>
              <a:rPr lang="nl-NL" dirty="0"/>
              <a:t>Met dank aan…	</a:t>
            </a:r>
          </a:p>
        </p:txBody>
      </p:sp>
      <p:sp>
        <p:nvSpPr>
          <p:cNvPr id="5" name="Titel 3">
            <a:extLst>
              <a:ext uri="{FF2B5EF4-FFF2-40B4-BE49-F238E27FC236}">
                <a16:creationId xmlns:a16="http://schemas.microsoft.com/office/drawing/2014/main" id="{A99C1148-3A3D-433F-A91F-6376D0F204A3}"/>
              </a:ext>
            </a:extLst>
          </p:cNvPr>
          <p:cNvSpPr txBox="1">
            <a:spLocks/>
          </p:cNvSpPr>
          <p:nvPr/>
        </p:nvSpPr>
        <p:spPr>
          <a:xfrm>
            <a:off x="5039585" y="2293016"/>
            <a:ext cx="6480000" cy="574503"/>
          </a:xfrm>
          <a:prstGeom prst="rect">
            <a:avLst/>
          </a:prstGeom>
        </p:spPr>
        <p:txBody>
          <a:bodyPr vert="horz" lIns="0" tIns="0" rIns="0" bIns="0" rtlCol="0" anchor="t" anchorCtr="0">
            <a:noAutofit/>
          </a:bodyPr>
          <a:lstStyle>
            <a:lvl1pPr algn="l" defTabSz="914400" rtl="0" eaLnBrk="1" latinLnBrk="0" hangingPunct="1">
              <a:lnSpc>
                <a:spcPct val="90000"/>
              </a:lnSpc>
              <a:spcBef>
                <a:spcPct val="0"/>
              </a:spcBef>
              <a:buNone/>
              <a:defRPr sz="3200" b="1" kern="1200">
                <a:solidFill>
                  <a:schemeClr val="accent1"/>
                </a:solidFill>
                <a:latin typeface="+mj-lt"/>
                <a:ea typeface="+mj-ea"/>
                <a:cs typeface="+mj-cs"/>
              </a:defRPr>
            </a:lvl1pPr>
          </a:lstStyle>
          <a:p>
            <a:endParaRPr lang="nl-NL" dirty="0"/>
          </a:p>
        </p:txBody>
      </p:sp>
      <p:sp>
        <p:nvSpPr>
          <p:cNvPr id="6" name="Titel 3">
            <a:extLst>
              <a:ext uri="{FF2B5EF4-FFF2-40B4-BE49-F238E27FC236}">
                <a16:creationId xmlns:a16="http://schemas.microsoft.com/office/drawing/2014/main" id="{EBFE6A2A-F778-4AA8-B6F6-BD078A02B6AE}"/>
              </a:ext>
            </a:extLst>
          </p:cNvPr>
          <p:cNvSpPr txBox="1">
            <a:spLocks/>
          </p:cNvSpPr>
          <p:nvPr/>
        </p:nvSpPr>
        <p:spPr>
          <a:xfrm>
            <a:off x="4668732" y="2088768"/>
            <a:ext cx="6480000" cy="3326839"/>
          </a:xfrm>
          <a:prstGeom prst="rect">
            <a:avLst/>
          </a:prstGeom>
        </p:spPr>
        <p:txBody>
          <a:bodyPr vert="horz" lIns="0" tIns="0" rIns="0" bIns="0" rtlCol="0" anchor="t" anchorCtr="0">
            <a:noAutofit/>
          </a:bodyPr>
          <a:lstStyle>
            <a:lvl1pPr algn="l" defTabSz="914400" rtl="0" eaLnBrk="1" latinLnBrk="0" hangingPunct="1">
              <a:lnSpc>
                <a:spcPct val="90000"/>
              </a:lnSpc>
              <a:spcBef>
                <a:spcPct val="0"/>
              </a:spcBef>
              <a:buNone/>
              <a:defRPr sz="3200" b="1" kern="1200">
                <a:solidFill>
                  <a:schemeClr val="accent1"/>
                </a:solidFill>
                <a:latin typeface="+mj-lt"/>
                <a:ea typeface="+mj-ea"/>
                <a:cs typeface="+mj-cs"/>
              </a:defRPr>
            </a:lvl1pPr>
          </a:lstStyle>
          <a:p>
            <a:endParaRPr lang="nl-NL" sz="1800" b="0" dirty="0">
              <a:solidFill>
                <a:schemeClr val="tx1"/>
              </a:solidFill>
              <a:latin typeface="+mn-lt"/>
              <a:cs typeface="Calibri"/>
            </a:endParaRPr>
          </a:p>
          <a:p>
            <a:pPr marL="285750" indent="-285750">
              <a:lnSpc>
                <a:spcPct val="107000"/>
              </a:lnSpc>
              <a:spcAft>
                <a:spcPts val="800"/>
              </a:spcAft>
              <a:buFont typeface="Arial" panose="020B0604020202020204" pitchFamily="34" charset="0"/>
              <a:buChar char="•"/>
            </a:pPr>
            <a:r>
              <a:rPr lang="nl-NL" sz="1800" b="0" dirty="0">
                <a:solidFill>
                  <a:schemeClr val="tx1"/>
                </a:solidFill>
                <a:effectLst/>
                <a:latin typeface="+mn-lt"/>
                <a:ea typeface="Calibri" panose="020F0502020204030204" pitchFamily="34" charset="0"/>
                <a:cs typeface="Times New Roman" panose="02020603050405020304" pitchFamily="18" charset="0"/>
              </a:rPr>
              <a:t>Henny Visser, spreker</a:t>
            </a:r>
          </a:p>
          <a:p>
            <a:pPr marL="285750" indent="-285750">
              <a:lnSpc>
                <a:spcPct val="107000"/>
              </a:lnSpc>
              <a:spcAft>
                <a:spcPts val="800"/>
              </a:spcAft>
              <a:buFont typeface="Arial" panose="020B0604020202020204" pitchFamily="34" charset="0"/>
              <a:buChar char="•"/>
            </a:pPr>
            <a:r>
              <a:rPr lang="nl-NL" sz="1800" b="0" dirty="0">
                <a:solidFill>
                  <a:schemeClr val="tx1"/>
                </a:solidFill>
                <a:effectLst/>
                <a:latin typeface="+mn-lt"/>
                <a:ea typeface="Calibri" panose="020F0502020204030204" pitchFamily="34" charset="0"/>
                <a:cs typeface="Times New Roman" panose="02020603050405020304" pitchFamily="18" charset="0"/>
              </a:rPr>
              <a:t>Rebecca Warner, presentator</a:t>
            </a:r>
          </a:p>
          <a:p>
            <a:pPr marL="285750" indent="-285750">
              <a:lnSpc>
                <a:spcPct val="107000"/>
              </a:lnSpc>
              <a:spcAft>
                <a:spcPts val="800"/>
              </a:spcAft>
              <a:buFont typeface="Arial" panose="020B0604020202020204" pitchFamily="34" charset="0"/>
              <a:buChar char="•"/>
            </a:pPr>
            <a:r>
              <a:rPr lang="nl-NL" sz="1800" b="0" dirty="0">
                <a:solidFill>
                  <a:schemeClr val="tx1"/>
                </a:solidFill>
                <a:effectLst/>
                <a:latin typeface="+mn-lt"/>
                <a:ea typeface="Calibri" panose="020F0502020204030204" pitchFamily="34" charset="0"/>
                <a:cs typeface="Times New Roman" panose="02020603050405020304" pitchFamily="18" charset="0"/>
              </a:rPr>
              <a:t>De Koepel</a:t>
            </a:r>
          </a:p>
          <a:p>
            <a:pPr marL="285750" indent="-285750">
              <a:lnSpc>
                <a:spcPct val="107000"/>
              </a:lnSpc>
              <a:spcAft>
                <a:spcPts val="800"/>
              </a:spcAft>
              <a:buFont typeface="Arial" panose="020B0604020202020204" pitchFamily="34" charset="0"/>
              <a:buChar char="•"/>
            </a:pPr>
            <a:r>
              <a:rPr lang="nl-NL" sz="1800" b="0" dirty="0" err="1">
                <a:solidFill>
                  <a:schemeClr val="tx1"/>
                </a:solidFill>
                <a:effectLst/>
                <a:latin typeface="+mn-lt"/>
                <a:ea typeface="Calibri" panose="020F0502020204030204" pitchFamily="34" charset="0"/>
                <a:cs typeface="Times New Roman" panose="02020603050405020304" pitchFamily="18" charset="0"/>
              </a:rPr>
              <a:t>VGCt</a:t>
            </a:r>
            <a:endParaRPr lang="nl-NL" sz="1800" b="0" dirty="0">
              <a:solidFill>
                <a:schemeClr val="tx1"/>
              </a:solidFill>
              <a:effectLst/>
              <a:latin typeface="+mn-lt"/>
              <a:ea typeface="Calibri" panose="020F0502020204030204" pitchFamily="34" charset="0"/>
              <a:cs typeface="Times New Roman" panose="02020603050405020304" pitchFamily="18" charset="0"/>
            </a:endParaRPr>
          </a:p>
          <a:p>
            <a:pPr marL="285750" indent="-285750">
              <a:lnSpc>
                <a:spcPct val="107000"/>
              </a:lnSpc>
              <a:spcAft>
                <a:spcPts val="800"/>
              </a:spcAft>
              <a:buFont typeface="Arial" panose="020B0604020202020204" pitchFamily="34" charset="0"/>
              <a:buChar char="•"/>
            </a:pPr>
            <a:r>
              <a:rPr lang="nl-NL" sz="1800" b="0" dirty="0">
                <a:solidFill>
                  <a:schemeClr val="tx1"/>
                </a:solidFill>
                <a:latin typeface="+mn-lt"/>
                <a:ea typeface="Calibri" panose="020F0502020204030204" pitchFamily="34" charset="0"/>
                <a:cs typeface="Times New Roman" panose="02020603050405020304" pitchFamily="18" charset="0"/>
              </a:rPr>
              <a:t>Hilde Bout</a:t>
            </a:r>
            <a:r>
              <a:rPr lang="nl-NL" sz="1800" b="0" dirty="0">
                <a:solidFill>
                  <a:schemeClr val="tx1"/>
                </a:solidFill>
                <a:effectLst/>
                <a:latin typeface="+mn-lt"/>
                <a:ea typeface="Calibri" panose="020F0502020204030204" pitchFamily="34" charset="0"/>
                <a:cs typeface="Times New Roman" panose="02020603050405020304" pitchFamily="18" charset="0"/>
              </a:rPr>
              <a:t>, organisatie</a:t>
            </a:r>
          </a:p>
          <a:p>
            <a:pPr marL="285750" indent="-285750">
              <a:lnSpc>
                <a:spcPct val="107000"/>
              </a:lnSpc>
              <a:spcAft>
                <a:spcPts val="800"/>
              </a:spcAft>
              <a:buFont typeface="Arial" panose="020B0604020202020204" pitchFamily="34" charset="0"/>
              <a:buChar char="•"/>
            </a:pPr>
            <a:r>
              <a:rPr lang="nl-NL" sz="1800" b="0" dirty="0">
                <a:solidFill>
                  <a:schemeClr val="tx1"/>
                </a:solidFill>
                <a:effectLst/>
                <a:latin typeface="+mn-lt"/>
                <a:ea typeface="Calibri" panose="020F0502020204030204" pitchFamily="34" charset="0"/>
                <a:cs typeface="Times New Roman" panose="02020603050405020304" pitchFamily="18" charset="0"/>
              </a:rPr>
              <a:t>Sybren van </a:t>
            </a:r>
            <a:r>
              <a:rPr lang="nl-NL" sz="1800" b="0" dirty="0" err="1">
                <a:solidFill>
                  <a:schemeClr val="tx1"/>
                </a:solidFill>
                <a:effectLst/>
                <a:latin typeface="+mn-lt"/>
                <a:ea typeface="Calibri" panose="020F0502020204030204" pitchFamily="34" charset="0"/>
                <a:cs typeface="Times New Roman" panose="02020603050405020304" pitchFamily="18" charset="0"/>
              </a:rPr>
              <a:t>Doesum</a:t>
            </a:r>
            <a:r>
              <a:rPr lang="nl-NL" sz="1800" b="0" dirty="0">
                <a:solidFill>
                  <a:schemeClr val="tx1"/>
                </a:solidFill>
                <a:effectLst/>
                <a:latin typeface="+mn-lt"/>
                <a:ea typeface="Calibri" panose="020F0502020204030204" pitchFamily="34" charset="0"/>
                <a:cs typeface="Times New Roman" panose="02020603050405020304" pitchFamily="18" charset="0"/>
              </a:rPr>
              <a:t>, </a:t>
            </a:r>
            <a:r>
              <a:rPr lang="nl-NL" sz="1800" b="0" dirty="0" err="1">
                <a:solidFill>
                  <a:schemeClr val="tx1"/>
                </a:solidFill>
                <a:effectLst/>
                <a:latin typeface="+mn-lt"/>
                <a:ea typeface="Calibri" panose="020F0502020204030204" pitchFamily="34" charset="0"/>
                <a:cs typeface="Times New Roman" panose="02020603050405020304" pitchFamily="18" charset="0"/>
              </a:rPr>
              <a:t>LifeOnlineEvents</a:t>
            </a:r>
            <a:r>
              <a:rPr lang="nl-NL" sz="1800" b="0" dirty="0">
                <a:solidFill>
                  <a:schemeClr val="tx1"/>
                </a:solidFill>
                <a:effectLst/>
                <a:latin typeface="+mn-lt"/>
                <a:ea typeface="Calibri" panose="020F0502020204030204" pitchFamily="34" charset="0"/>
                <a:cs typeface="Times New Roman" panose="02020603050405020304" pitchFamily="18" charset="0"/>
              </a:rPr>
              <a:t> </a:t>
            </a:r>
          </a:p>
        </p:txBody>
      </p:sp>
    </p:spTree>
    <p:extLst>
      <p:ext uri="{BB962C8B-B14F-4D97-AF65-F5344CB8AC3E}">
        <p14:creationId xmlns:p14="http://schemas.microsoft.com/office/powerpoint/2010/main" val="187183889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tekst 2">
            <a:extLst>
              <a:ext uri="{FF2B5EF4-FFF2-40B4-BE49-F238E27FC236}">
                <a16:creationId xmlns:a16="http://schemas.microsoft.com/office/drawing/2014/main" id="{297ED1C8-8B26-42D9-9DFE-BBE8CBF92981}"/>
              </a:ext>
            </a:extLst>
          </p:cNvPr>
          <p:cNvSpPr>
            <a:spLocks noGrp="1"/>
          </p:cNvSpPr>
          <p:nvPr>
            <p:ph type="body" sz="quarter" idx="12"/>
          </p:nvPr>
        </p:nvSpPr>
        <p:spPr/>
        <p:txBody>
          <a:bodyPr/>
          <a:lstStyle/>
          <a:p>
            <a:endParaRPr lang="nl-NL"/>
          </a:p>
        </p:txBody>
      </p:sp>
      <p:sp>
        <p:nvSpPr>
          <p:cNvPr id="4" name="Titel 3">
            <a:extLst>
              <a:ext uri="{FF2B5EF4-FFF2-40B4-BE49-F238E27FC236}">
                <a16:creationId xmlns:a16="http://schemas.microsoft.com/office/drawing/2014/main" id="{855F44DF-7D6A-47A7-B6CB-32D6862878E0}"/>
              </a:ext>
            </a:extLst>
          </p:cNvPr>
          <p:cNvSpPr>
            <a:spLocks noGrp="1"/>
          </p:cNvSpPr>
          <p:nvPr>
            <p:ph type="title"/>
          </p:nvPr>
        </p:nvSpPr>
        <p:spPr>
          <a:xfrm>
            <a:off x="5039585" y="3141748"/>
            <a:ext cx="6480000" cy="574503"/>
          </a:xfrm>
        </p:spPr>
        <p:txBody>
          <a:bodyPr/>
          <a:lstStyle/>
          <a:p>
            <a:r>
              <a:rPr lang="nl-NL" dirty="0">
                <a:cs typeface="Calibri"/>
              </a:rPr>
              <a:t>Bedankt voor je aandacht!</a:t>
            </a:r>
            <a:endParaRPr lang="nl-NL" dirty="0"/>
          </a:p>
        </p:txBody>
      </p:sp>
    </p:spTree>
    <p:extLst>
      <p:ext uri="{BB962C8B-B14F-4D97-AF65-F5344CB8AC3E}">
        <p14:creationId xmlns:p14="http://schemas.microsoft.com/office/powerpoint/2010/main" val="33049494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a:extLst>
              <a:ext uri="{FF2B5EF4-FFF2-40B4-BE49-F238E27FC236}">
                <a16:creationId xmlns:a16="http://schemas.microsoft.com/office/drawing/2014/main" id="{8A55A43C-500B-4FC1-B6C6-A41A74FBEE19}"/>
              </a:ext>
            </a:extLst>
          </p:cNvPr>
          <p:cNvSpPr>
            <a:spLocks noGrp="1"/>
          </p:cNvSpPr>
          <p:nvPr>
            <p:ph idx="1"/>
          </p:nvPr>
        </p:nvSpPr>
        <p:spPr>
          <a:xfrm>
            <a:off x="4668734" y="2113371"/>
            <a:ext cx="6480000" cy="4705334"/>
          </a:xfrm>
        </p:spPr>
        <p:txBody>
          <a:bodyPr vert="horz" lIns="0" tIns="0" rIns="0" bIns="0" rtlCol="0" anchor="t">
            <a:noAutofit/>
          </a:bodyPr>
          <a:lstStyle/>
          <a:p>
            <a:pPr>
              <a:lnSpc>
                <a:spcPct val="90000"/>
              </a:lnSpc>
              <a:spcBef>
                <a:spcPts val="1000"/>
              </a:spcBef>
            </a:pPr>
            <a:r>
              <a:rPr lang="nl-NL" sz="2000" dirty="0">
                <a:ea typeface="+mn-lt"/>
                <a:cs typeface="+mn-lt"/>
              </a:rPr>
              <a:t>Deel 1    Uitleg over de Koepel</a:t>
            </a:r>
            <a:endParaRPr lang="en-US" sz="2000" dirty="0">
              <a:ea typeface="+mn-lt"/>
              <a:cs typeface="+mn-lt"/>
            </a:endParaRPr>
          </a:p>
          <a:p>
            <a:pPr>
              <a:lnSpc>
                <a:spcPct val="90000"/>
              </a:lnSpc>
              <a:spcBef>
                <a:spcPts val="1000"/>
              </a:spcBef>
            </a:pPr>
            <a:r>
              <a:rPr lang="nl-NL" sz="2000" dirty="0">
                <a:ea typeface="+mn-lt"/>
                <a:cs typeface="+mn-lt"/>
              </a:rPr>
              <a:t>Deel 2    Herkennen van angststoornissen</a:t>
            </a:r>
          </a:p>
          <a:p>
            <a:pPr>
              <a:lnSpc>
                <a:spcPct val="90000"/>
              </a:lnSpc>
              <a:spcBef>
                <a:spcPts val="1000"/>
              </a:spcBef>
            </a:pPr>
            <a:r>
              <a:rPr lang="nl-NL" sz="2000" dirty="0">
                <a:ea typeface="+mn-lt"/>
                <a:cs typeface="+mn-lt"/>
              </a:rPr>
              <a:t>Deel 3	Herkennen van de dwangstoornis</a:t>
            </a:r>
          </a:p>
          <a:p>
            <a:pPr>
              <a:lnSpc>
                <a:spcPct val="90000"/>
              </a:lnSpc>
              <a:spcBef>
                <a:spcPts val="1000"/>
              </a:spcBef>
            </a:pPr>
            <a:r>
              <a:rPr lang="nl-NL" sz="2000" dirty="0">
                <a:ea typeface="+mn-lt"/>
                <a:cs typeface="+mn-lt"/>
              </a:rPr>
              <a:t>Deel 4	Behandelen</a:t>
            </a:r>
          </a:p>
          <a:p>
            <a:pPr>
              <a:lnSpc>
                <a:spcPct val="90000"/>
              </a:lnSpc>
              <a:spcBef>
                <a:spcPts val="1000"/>
              </a:spcBef>
            </a:pPr>
            <a:r>
              <a:rPr lang="nl-NL" sz="2000" dirty="0">
                <a:ea typeface="+mn-lt"/>
                <a:cs typeface="+mn-lt"/>
              </a:rPr>
              <a:t>Deel 5 	Verwijzen</a:t>
            </a:r>
            <a:endParaRPr lang="en-US" sz="2000" dirty="0">
              <a:cs typeface="Calibri"/>
            </a:endParaRPr>
          </a:p>
          <a:p>
            <a:pPr>
              <a:lnSpc>
                <a:spcPct val="90000"/>
              </a:lnSpc>
              <a:spcBef>
                <a:spcPts val="1000"/>
              </a:spcBef>
            </a:pPr>
            <a:endParaRPr lang="nl-NL" sz="2000" dirty="0">
              <a:ea typeface="+mn-lt"/>
              <a:cs typeface="+mn-lt"/>
            </a:endParaRPr>
          </a:p>
          <a:p>
            <a:pPr marL="285750" lvl="1" indent="0">
              <a:lnSpc>
                <a:spcPct val="90000"/>
              </a:lnSpc>
              <a:spcBef>
                <a:spcPts val="1000"/>
              </a:spcBef>
              <a:buNone/>
            </a:pPr>
            <a:endParaRPr lang="nl-NL" sz="2000" dirty="0">
              <a:ea typeface="+mn-lt"/>
              <a:cs typeface="+mn-lt"/>
            </a:endParaRPr>
          </a:p>
        </p:txBody>
      </p:sp>
      <p:sp>
        <p:nvSpPr>
          <p:cNvPr id="6" name="Tijdelijke aanduiding voor tekst 5">
            <a:extLst>
              <a:ext uri="{FF2B5EF4-FFF2-40B4-BE49-F238E27FC236}">
                <a16:creationId xmlns:a16="http://schemas.microsoft.com/office/drawing/2014/main" id="{07981449-7AB6-47DA-BCB6-2C33D928D876}"/>
              </a:ext>
            </a:extLst>
          </p:cNvPr>
          <p:cNvSpPr>
            <a:spLocks noGrp="1"/>
          </p:cNvSpPr>
          <p:nvPr>
            <p:ph type="body" sz="quarter" idx="12"/>
          </p:nvPr>
        </p:nvSpPr>
        <p:spPr/>
        <p:txBody>
          <a:bodyPr/>
          <a:lstStyle/>
          <a:p>
            <a:endParaRPr lang="nl-NL"/>
          </a:p>
        </p:txBody>
      </p:sp>
      <p:sp>
        <p:nvSpPr>
          <p:cNvPr id="2" name="Titel 1">
            <a:extLst>
              <a:ext uri="{FF2B5EF4-FFF2-40B4-BE49-F238E27FC236}">
                <a16:creationId xmlns:a16="http://schemas.microsoft.com/office/drawing/2014/main" id="{8E5F903B-F21B-48EA-87D0-8DFBAF215EA4}"/>
              </a:ext>
            </a:extLst>
          </p:cNvPr>
          <p:cNvSpPr>
            <a:spLocks noGrp="1"/>
          </p:cNvSpPr>
          <p:nvPr>
            <p:ph type="title"/>
          </p:nvPr>
        </p:nvSpPr>
        <p:spPr>
          <a:xfrm>
            <a:off x="4668734" y="1515618"/>
            <a:ext cx="6579784" cy="574503"/>
          </a:xfrm>
        </p:spPr>
        <p:txBody>
          <a:bodyPr/>
          <a:lstStyle/>
          <a:p>
            <a:r>
              <a:rPr lang="nl-NL" dirty="0">
                <a:cs typeface="Calibri"/>
              </a:rPr>
              <a:t>Programma</a:t>
            </a:r>
            <a:endParaRPr lang="nl-NL" dirty="0"/>
          </a:p>
        </p:txBody>
      </p:sp>
    </p:spTree>
    <p:extLst>
      <p:ext uri="{BB962C8B-B14F-4D97-AF65-F5344CB8AC3E}">
        <p14:creationId xmlns:p14="http://schemas.microsoft.com/office/powerpoint/2010/main" val="39747504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58327922-881B-4CAA-A372-6E36D1BD4A1B}"/>
              </a:ext>
            </a:extLst>
          </p:cNvPr>
          <p:cNvSpPr>
            <a:spLocks noGrp="1"/>
          </p:cNvSpPr>
          <p:nvPr>
            <p:ph idx="1"/>
          </p:nvPr>
        </p:nvSpPr>
        <p:spPr/>
        <p:txBody>
          <a:bodyPr vert="horz" lIns="0" tIns="0" rIns="0" bIns="0" rtlCol="0" anchor="t">
            <a:noAutofit/>
          </a:bodyPr>
          <a:lstStyle/>
          <a:p>
            <a:r>
              <a:rPr lang="nl-NL" dirty="0" err="1">
                <a:ea typeface="+mn-lt"/>
                <a:cs typeface="+mn-lt"/>
              </a:rPr>
              <a:t>Evidence</a:t>
            </a:r>
            <a:r>
              <a:rPr lang="nl-NL" dirty="0">
                <a:ea typeface="+mn-lt"/>
                <a:cs typeface="+mn-lt"/>
              </a:rPr>
              <a:t> </a:t>
            </a:r>
            <a:r>
              <a:rPr lang="nl-NL" dirty="0" err="1">
                <a:ea typeface="+mn-lt"/>
                <a:cs typeface="+mn-lt"/>
              </a:rPr>
              <a:t>based</a:t>
            </a:r>
            <a:r>
              <a:rPr lang="nl-NL" dirty="0">
                <a:ea typeface="+mn-lt"/>
                <a:cs typeface="+mn-lt"/>
              </a:rPr>
              <a:t> behandelingen bevorderen en ontwikkelen, zodat meer patiënten met psychische klachten een bewezen effectieve behandeling ontvangen. </a:t>
            </a:r>
            <a:endParaRPr lang="nl-NL" dirty="0">
              <a:cs typeface="Calibri" panose="020F0502020204030204"/>
            </a:endParaRPr>
          </a:p>
        </p:txBody>
      </p:sp>
      <p:sp>
        <p:nvSpPr>
          <p:cNvPr id="3" name="Tijdelijke aanduiding voor tekst 2">
            <a:extLst>
              <a:ext uri="{FF2B5EF4-FFF2-40B4-BE49-F238E27FC236}">
                <a16:creationId xmlns:a16="http://schemas.microsoft.com/office/drawing/2014/main" id="{F8E4A136-0D50-44A3-A40E-050E4C6357F4}"/>
              </a:ext>
            </a:extLst>
          </p:cNvPr>
          <p:cNvSpPr>
            <a:spLocks noGrp="1"/>
          </p:cNvSpPr>
          <p:nvPr>
            <p:ph type="body" sz="quarter" idx="12"/>
          </p:nvPr>
        </p:nvSpPr>
        <p:spPr/>
        <p:txBody>
          <a:bodyPr vert="horz" lIns="0" tIns="0" rIns="0" bIns="0" rtlCol="0" anchor="t">
            <a:noAutofit/>
          </a:bodyPr>
          <a:lstStyle/>
          <a:p>
            <a:r>
              <a:rPr lang="nl-NL" dirty="0">
                <a:ea typeface="+mn-lt"/>
                <a:cs typeface="+mn-lt"/>
              </a:rPr>
              <a:t>Deel 1</a:t>
            </a:r>
            <a:endParaRPr lang="en-US" dirty="0">
              <a:ea typeface="+mn-lt"/>
              <a:cs typeface="+mn-lt"/>
            </a:endParaRPr>
          </a:p>
          <a:p>
            <a:r>
              <a:rPr lang="nl-NL" dirty="0">
                <a:ea typeface="+mn-lt"/>
                <a:cs typeface="+mn-lt"/>
              </a:rPr>
              <a:t>De Koepel</a:t>
            </a:r>
            <a:endParaRPr lang="en-US" dirty="0">
              <a:ea typeface="+mn-lt"/>
              <a:cs typeface="+mn-lt"/>
            </a:endParaRPr>
          </a:p>
          <a:p>
            <a:endParaRPr lang="nl-NL">
              <a:cs typeface="Calibri"/>
            </a:endParaRPr>
          </a:p>
        </p:txBody>
      </p:sp>
      <p:sp>
        <p:nvSpPr>
          <p:cNvPr id="4" name="Titel 3">
            <a:extLst>
              <a:ext uri="{FF2B5EF4-FFF2-40B4-BE49-F238E27FC236}">
                <a16:creationId xmlns:a16="http://schemas.microsoft.com/office/drawing/2014/main" id="{3FDFE6FF-37D3-419A-9466-4649536B2B9D}"/>
              </a:ext>
            </a:extLst>
          </p:cNvPr>
          <p:cNvSpPr>
            <a:spLocks noGrp="1"/>
          </p:cNvSpPr>
          <p:nvPr>
            <p:ph type="title"/>
          </p:nvPr>
        </p:nvSpPr>
        <p:spPr>
          <a:xfrm>
            <a:off x="4668732" y="1470261"/>
            <a:ext cx="6480000" cy="618508"/>
          </a:xfrm>
        </p:spPr>
        <p:txBody>
          <a:bodyPr/>
          <a:lstStyle/>
          <a:p>
            <a:r>
              <a:rPr lang="nl-NL" dirty="0">
                <a:cs typeface="Calibri"/>
              </a:rPr>
              <a:t>Doel van de Koepel</a:t>
            </a:r>
            <a:endParaRPr lang="nl-NL" dirty="0"/>
          </a:p>
        </p:txBody>
      </p:sp>
    </p:spTree>
    <p:extLst>
      <p:ext uri="{BB962C8B-B14F-4D97-AF65-F5344CB8AC3E}">
        <p14:creationId xmlns:p14="http://schemas.microsoft.com/office/powerpoint/2010/main" val="15114904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58327922-881B-4CAA-A372-6E36D1BD4A1B}"/>
              </a:ext>
            </a:extLst>
          </p:cNvPr>
          <p:cNvSpPr>
            <a:spLocks noGrp="1"/>
          </p:cNvSpPr>
          <p:nvPr>
            <p:ph idx="1"/>
          </p:nvPr>
        </p:nvSpPr>
        <p:spPr>
          <a:xfrm>
            <a:off x="4340647" y="2113371"/>
            <a:ext cx="7744858" cy="4145498"/>
          </a:xfrm>
        </p:spPr>
        <p:txBody>
          <a:bodyPr vert="horz" lIns="0" tIns="0" rIns="0" bIns="0" rtlCol="0" anchor="t">
            <a:noAutofit/>
          </a:bodyPr>
          <a:lstStyle/>
          <a:p>
            <a:pPr marL="285750" indent="-285750">
              <a:buFont typeface="Arial"/>
              <a:buChar char="•"/>
            </a:pPr>
            <a:r>
              <a:rPr lang="nl-NL" dirty="0">
                <a:ea typeface="+mn-lt"/>
                <a:cs typeface="+mn-lt"/>
              </a:rPr>
              <a:t>Meer bekendheid creëren over deze </a:t>
            </a:r>
            <a:r>
              <a:rPr lang="nl-NL" dirty="0" err="1">
                <a:ea typeface="+mn-lt"/>
                <a:cs typeface="+mn-lt"/>
              </a:rPr>
              <a:t>evidence</a:t>
            </a:r>
            <a:r>
              <a:rPr lang="nl-NL" dirty="0">
                <a:ea typeface="+mn-lt"/>
                <a:cs typeface="+mn-lt"/>
              </a:rPr>
              <a:t> </a:t>
            </a:r>
            <a:r>
              <a:rPr lang="nl-NL" dirty="0" err="1">
                <a:ea typeface="+mn-lt"/>
                <a:cs typeface="+mn-lt"/>
              </a:rPr>
              <a:t>based</a:t>
            </a:r>
            <a:r>
              <a:rPr lang="nl-NL" dirty="0">
                <a:ea typeface="+mn-lt"/>
                <a:cs typeface="+mn-lt"/>
              </a:rPr>
              <a:t> (EB) behandelvormen in de GGZ door:</a:t>
            </a:r>
            <a:br>
              <a:rPr lang="nl-NL" dirty="0">
                <a:ea typeface="+mn-lt"/>
                <a:cs typeface="+mn-lt"/>
              </a:rPr>
            </a:br>
            <a:endParaRPr lang="nl-NL" dirty="0">
              <a:ea typeface="+mn-lt"/>
              <a:cs typeface="+mn-lt"/>
            </a:endParaRPr>
          </a:p>
          <a:p>
            <a:pPr marL="645750" lvl="2" indent="-285750">
              <a:buFont typeface="Arial"/>
              <a:buChar char="•"/>
            </a:pPr>
            <a:r>
              <a:rPr lang="nl-NL" dirty="0">
                <a:ea typeface="+mn-lt"/>
                <a:cs typeface="+mn-lt"/>
              </a:rPr>
              <a:t>het delen van kennis (workshops/congressen/</a:t>
            </a:r>
            <a:r>
              <a:rPr lang="nl-NL" dirty="0" err="1">
                <a:ea typeface="+mn-lt"/>
                <a:cs typeface="+mn-lt"/>
              </a:rPr>
              <a:t>webinars</a:t>
            </a:r>
            <a:r>
              <a:rPr lang="nl-NL" dirty="0">
                <a:ea typeface="+mn-lt"/>
                <a:cs typeface="+mn-lt"/>
              </a:rPr>
              <a:t>)</a:t>
            </a:r>
            <a:endParaRPr lang="nl-NL" dirty="0">
              <a:cs typeface="Calibri" panose="020F0502020204030204"/>
            </a:endParaRPr>
          </a:p>
          <a:p>
            <a:pPr marL="645750" lvl="2" indent="-285750">
              <a:buFont typeface="Arial"/>
              <a:buChar char="•"/>
            </a:pPr>
            <a:r>
              <a:rPr lang="nl-NL" dirty="0">
                <a:ea typeface="+mn-lt"/>
                <a:cs typeface="+mn-lt"/>
              </a:rPr>
              <a:t>wetenschappelijke handelswijze/attitude bevorderen</a:t>
            </a:r>
          </a:p>
          <a:p>
            <a:pPr marL="645750" lvl="2" indent="-285750">
              <a:buFont typeface="Arial"/>
              <a:buChar char="•"/>
            </a:pPr>
            <a:r>
              <a:rPr lang="nl-NL" dirty="0">
                <a:ea typeface="+mn-lt"/>
                <a:cs typeface="+mn-lt"/>
              </a:rPr>
              <a:t>het ontwikkelen van opleidingen/nascholingen voor zorgprofessionals, die </a:t>
            </a:r>
            <a:r>
              <a:rPr lang="nl-NL" dirty="0" err="1">
                <a:ea typeface="+mn-lt"/>
                <a:cs typeface="+mn-lt"/>
              </a:rPr>
              <a:t>evidence</a:t>
            </a:r>
            <a:r>
              <a:rPr lang="nl-NL" dirty="0">
                <a:ea typeface="+mn-lt"/>
                <a:cs typeface="+mn-lt"/>
              </a:rPr>
              <a:t> </a:t>
            </a:r>
            <a:r>
              <a:rPr lang="nl-NL" dirty="0" err="1">
                <a:ea typeface="+mn-lt"/>
                <a:cs typeface="+mn-lt"/>
              </a:rPr>
              <a:t>based</a:t>
            </a:r>
            <a:r>
              <a:rPr lang="nl-NL" dirty="0">
                <a:ea typeface="+mn-lt"/>
                <a:cs typeface="+mn-lt"/>
              </a:rPr>
              <a:t> werken</a:t>
            </a:r>
          </a:p>
          <a:p>
            <a:pPr marL="645750" lvl="2" indent="-285750">
              <a:buFont typeface="Arial"/>
              <a:buChar char="•"/>
            </a:pPr>
            <a:r>
              <a:rPr lang="nl-NL" dirty="0">
                <a:ea typeface="+mn-lt"/>
                <a:cs typeface="+mn-lt"/>
              </a:rPr>
              <a:t>het borgen van de kennis en bekwaamheden van deze zorgprofessionals in kwaliteitsregisters</a:t>
            </a:r>
            <a:endParaRPr lang="nl-NL" dirty="0">
              <a:cs typeface="Calibri" panose="020F0502020204030204"/>
            </a:endParaRPr>
          </a:p>
          <a:p>
            <a:endParaRPr lang="nl-NL" dirty="0">
              <a:cs typeface="Calibri" panose="020F0502020204030204"/>
            </a:endParaRPr>
          </a:p>
        </p:txBody>
      </p:sp>
      <p:sp>
        <p:nvSpPr>
          <p:cNvPr id="3" name="Tijdelijke aanduiding voor tekst 2">
            <a:extLst>
              <a:ext uri="{FF2B5EF4-FFF2-40B4-BE49-F238E27FC236}">
                <a16:creationId xmlns:a16="http://schemas.microsoft.com/office/drawing/2014/main" id="{F8E4A136-0D50-44A3-A40E-050E4C6357F4}"/>
              </a:ext>
            </a:extLst>
          </p:cNvPr>
          <p:cNvSpPr>
            <a:spLocks noGrp="1"/>
          </p:cNvSpPr>
          <p:nvPr>
            <p:ph type="body" sz="quarter" idx="12"/>
          </p:nvPr>
        </p:nvSpPr>
        <p:spPr/>
        <p:txBody>
          <a:bodyPr vert="horz" lIns="0" tIns="0" rIns="0" bIns="0" rtlCol="0" anchor="t">
            <a:noAutofit/>
          </a:bodyPr>
          <a:lstStyle/>
          <a:p>
            <a:r>
              <a:rPr lang="nl-NL" dirty="0">
                <a:ea typeface="+mn-lt"/>
                <a:cs typeface="+mn-lt"/>
              </a:rPr>
              <a:t>Deel 1</a:t>
            </a:r>
            <a:endParaRPr lang="en-US" dirty="0">
              <a:ea typeface="+mn-lt"/>
              <a:cs typeface="+mn-lt"/>
            </a:endParaRPr>
          </a:p>
          <a:p>
            <a:r>
              <a:rPr lang="nl-NL" dirty="0">
                <a:ea typeface="+mn-lt"/>
                <a:cs typeface="+mn-lt"/>
              </a:rPr>
              <a:t>De Koepel</a:t>
            </a:r>
            <a:endParaRPr lang="en-US" dirty="0">
              <a:ea typeface="+mn-lt"/>
              <a:cs typeface="+mn-lt"/>
            </a:endParaRPr>
          </a:p>
          <a:p>
            <a:endParaRPr lang="nl-NL">
              <a:cs typeface="Calibri"/>
            </a:endParaRPr>
          </a:p>
        </p:txBody>
      </p:sp>
      <p:sp>
        <p:nvSpPr>
          <p:cNvPr id="4" name="Titel 3">
            <a:extLst>
              <a:ext uri="{FF2B5EF4-FFF2-40B4-BE49-F238E27FC236}">
                <a16:creationId xmlns:a16="http://schemas.microsoft.com/office/drawing/2014/main" id="{3FDFE6FF-37D3-419A-9466-4649536B2B9D}"/>
              </a:ext>
            </a:extLst>
          </p:cNvPr>
          <p:cNvSpPr>
            <a:spLocks noGrp="1"/>
          </p:cNvSpPr>
          <p:nvPr>
            <p:ph type="title"/>
          </p:nvPr>
        </p:nvSpPr>
        <p:spPr>
          <a:xfrm>
            <a:off x="4340647" y="1470261"/>
            <a:ext cx="6808085" cy="574503"/>
          </a:xfrm>
        </p:spPr>
        <p:txBody>
          <a:bodyPr/>
          <a:lstStyle/>
          <a:p>
            <a:r>
              <a:rPr lang="nl-NL" dirty="0">
                <a:cs typeface="Calibri"/>
              </a:rPr>
              <a:t>Gezamenlijk doel o.a. realiseren door:</a:t>
            </a:r>
            <a:endParaRPr lang="nl-NL" dirty="0"/>
          </a:p>
        </p:txBody>
      </p:sp>
    </p:spTree>
    <p:extLst>
      <p:ext uri="{BB962C8B-B14F-4D97-AF65-F5344CB8AC3E}">
        <p14:creationId xmlns:p14="http://schemas.microsoft.com/office/powerpoint/2010/main" val="6164588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58327922-881B-4CAA-A372-6E36D1BD4A1B}"/>
              </a:ext>
            </a:extLst>
          </p:cNvPr>
          <p:cNvSpPr>
            <a:spLocks noGrp="1"/>
          </p:cNvSpPr>
          <p:nvPr>
            <p:ph idx="1"/>
          </p:nvPr>
        </p:nvSpPr>
        <p:spPr>
          <a:xfrm>
            <a:off x="4668734" y="2113371"/>
            <a:ext cx="7523266" cy="4507766"/>
          </a:xfrm>
        </p:spPr>
        <p:txBody>
          <a:bodyPr vert="horz" lIns="0" tIns="0" rIns="0" bIns="0" rtlCol="0" anchor="t">
            <a:noAutofit/>
          </a:bodyPr>
          <a:lstStyle/>
          <a:p>
            <a:pPr marL="457200" indent="-457200">
              <a:buFont typeface="+mj-lt"/>
              <a:buAutoNum type="arabicPeriod"/>
            </a:pPr>
            <a:r>
              <a:rPr lang="nl-NL" b="1" dirty="0" err="1">
                <a:ea typeface="+mn-lt"/>
                <a:cs typeface="+mn-lt"/>
              </a:rPr>
              <a:t>Evidence</a:t>
            </a:r>
            <a:r>
              <a:rPr lang="nl-NL" b="1" dirty="0">
                <a:ea typeface="+mn-lt"/>
                <a:cs typeface="+mn-lt"/>
              </a:rPr>
              <a:t> </a:t>
            </a:r>
            <a:r>
              <a:rPr lang="nl-NL" b="1" dirty="0" err="1">
                <a:ea typeface="+mn-lt"/>
                <a:cs typeface="+mn-lt"/>
              </a:rPr>
              <a:t>based</a:t>
            </a:r>
            <a:r>
              <a:rPr lang="nl-NL" b="1" dirty="0">
                <a:ea typeface="+mn-lt"/>
                <a:cs typeface="+mn-lt"/>
              </a:rPr>
              <a:t> behandelen van persoonlijkheidsproblematiek</a:t>
            </a:r>
            <a:r>
              <a:rPr lang="nl-NL" dirty="0">
                <a:ea typeface="+mn-lt"/>
                <a:cs typeface="+mn-lt"/>
              </a:rPr>
              <a:t>, georganiseerd door de Vereniging voor Schematherapie (</a:t>
            </a:r>
            <a:r>
              <a:rPr lang="nl-NL" dirty="0" err="1">
                <a:ea typeface="+mn-lt"/>
                <a:cs typeface="+mn-lt"/>
              </a:rPr>
              <a:t>VSt</a:t>
            </a:r>
            <a:r>
              <a:rPr lang="nl-NL" dirty="0">
                <a:ea typeface="+mn-lt"/>
                <a:cs typeface="+mn-lt"/>
              </a:rPr>
              <a:t>)</a:t>
            </a:r>
            <a:br>
              <a:rPr lang="nl-NL" dirty="0">
                <a:ea typeface="+mn-lt"/>
                <a:cs typeface="+mn-lt"/>
              </a:rPr>
            </a:br>
            <a:endParaRPr lang="nl-NL" dirty="0"/>
          </a:p>
          <a:p>
            <a:pPr marL="457200" indent="-457200">
              <a:buFont typeface="+mj-lt"/>
              <a:buAutoNum type="arabicPeriod"/>
            </a:pPr>
            <a:r>
              <a:rPr lang="nl-NL" b="1" dirty="0" err="1">
                <a:ea typeface="+mn-lt"/>
                <a:cs typeface="+mn-lt"/>
              </a:rPr>
              <a:t>Evidence</a:t>
            </a:r>
            <a:r>
              <a:rPr lang="nl-NL" b="1" dirty="0">
                <a:ea typeface="+mn-lt"/>
                <a:cs typeface="+mn-lt"/>
              </a:rPr>
              <a:t> </a:t>
            </a:r>
            <a:r>
              <a:rPr lang="nl-NL" b="1" dirty="0" err="1">
                <a:ea typeface="+mn-lt"/>
                <a:cs typeface="+mn-lt"/>
              </a:rPr>
              <a:t>based</a:t>
            </a:r>
            <a:r>
              <a:rPr lang="nl-NL" b="1" dirty="0">
                <a:ea typeface="+mn-lt"/>
                <a:cs typeface="+mn-lt"/>
              </a:rPr>
              <a:t> behandelen van PTSS</a:t>
            </a:r>
            <a:r>
              <a:rPr lang="nl-NL" dirty="0">
                <a:ea typeface="+mn-lt"/>
                <a:cs typeface="+mn-lt"/>
              </a:rPr>
              <a:t>, op 16 september 2022, georganiseerd door de Vereniging EMDR Nederland (VEN)</a:t>
            </a:r>
            <a:br>
              <a:rPr lang="nl-NL" dirty="0">
                <a:ea typeface="+mn-lt"/>
                <a:cs typeface="+mn-lt"/>
              </a:rPr>
            </a:br>
            <a:endParaRPr lang="nl-NL" dirty="0"/>
          </a:p>
          <a:p>
            <a:pPr marL="457200" indent="-457200">
              <a:buFont typeface="+mj-lt"/>
              <a:buAutoNum type="arabicPeriod"/>
            </a:pPr>
            <a:r>
              <a:rPr lang="nl-NL" b="1" dirty="0" err="1">
                <a:ea typeface="+mn-lt"/>
                <a:cs typeface="+mn-lt"/>
              </a:rPr>
              <a:t>Evidence</a:t>
            </a:r>
            <a:r>
              <a:rPr lang="nl-NL" b="1" dirty="0">
                <a:ea typeface="+mn-lt"/>
                <a:cs typeface="+mn-lt"/>
              </a:rPr>
              <a:t> </a:t>
            </a:r>
            <a:r>
              <a:rPr lang="nl-NL" b="1" dirty="0" err="1">
                <a:ea typeface="+mn-lt"/>
                <a:cs typeface="+mn-lt"/>
              </a:rPr>
              <a:t>based</a:t>
            </a:r>
            <a:r>
              <a:rPr lang="nl-NL" b="1" dirty="0">
                <a:ea typeface="+mn-lt"/>
                <a:cs typeface="+mn-lt"/>
              </a:rPr>
              <a:t> behandelen van angst- en dwangproblematiek</a:t>
            </a:r>
            <a:r>
              <a:rPr lang="nl-NL" dirty="0">
                <a:ea typeface="+mn-lt"/>
                <a:cs typeface="+mn-lt"/>
              </a:rPr>
              <a:t>, op 2 december 2022, georganiseerd door de Vereniging voor Gedrags-en Cognitieve therapieën (</a:t>
            </a:r>
            <a:r>
              <a:rPr lang="nl-NL" dirty="0" err="1">
                <a:ea typeface="+mn-lt"/>
                <a:cs typeface="+mn-lt"/>
              </a:rPr>
              <a:t>VGCt</a:t>
            </a:r>
            <a:r>
              <a:rPr lang="nl-NL" dirty="0">
                <a:ea typeface="+mn-lt"/>
                <a:cs typeface="+mn-lt"/>
              </a:rPr>
              <a:t>)</a:t>
            </a:r>
            <a:endParaRPr lang="nl-NL" dirty="0"/>
          </a:p>
          <a:p>
            <a:pPr algn="ctr"/>
            <a:endParaRPr lang="nl-NL" b="1" dirty="0">
              <a:solidFill>
                <a:schemeClr val="accent1"/>
              </a:solidFill>
              <a:ea typeface="+mn-lt"/>
              <a:cs typeface="+mn-lt"/>
            </a:endParaRPr>
          </a:p>
          <a:p>
            <a:pPr algn="ctr"/>
            <a:br>
              <a:rPr lang="en-US" dirty="0"/>
            </a:br>
            <a:endParaRPr lang="en-US" dirty="0"/>
          </a:p>
          <a:p>
            <a:endParaRPr lang="nl-NL" dirty="0">
              <a:cs typeface="Calibri" panose="020F0502020204030204"/>
            </a:endParaRPr>
          </a:p>
        </p:txBody>
      </p:sp>
      <p:sp>
        <p:nvSpPr>
          <p:cNvPr id="3" name="Tijdelijke aanduiding voor tekst 2">
            <a:extLst>
              <a:ext uri="{FF2B5EF4-FFF2-40B4-BE49-F238E27FC236}">
                <a16:creationId xmlns:a16="http://schemas.microsoft.com/office/drawing/2014/main" id="{F8E4A136-0D50-44A3-A40E-050E4C6357F4}"/>
              </a:ext>
            </a:extLst>
          </p:cNvPr>
          <p:cNvSpPr>
            <a:spLocks noGrp="1"/>
          </p:cNvSpPr>
          <p:nvPr>
            <p:ph type="body" sz="quarter" idx="12"/>
          </p:nvPr>
        </p:nvSpPr>
        <p:spPr/>
        <p:txBody>
          <a:bodyPr vert="horz" lIns="0" tIns="0" rIns="0" bIns="0" rtlCol="0" anchor="t">
            <a:noAutofit/>
          </a:bodyPr>
          <a:lstStyle/>
          <a:p>
            <a:r>
              <a:rPr lang="nl-NL" dirty="0">
                <a:ea typeface="+mn-lt"/>
                <a:cs typeface="+mn-lt"/>
              </a:rPr>
              <a:t>Deel 1</a:t>
            </a:r>
            <a:endParaRPr lang="en-US" dirty="0">
              <a:ea typeface="+mn-lt"/>
              <a:cs typeface="+mn-lt"/>
            </a:endParaRPr>
          </a:p>
          <a:p>
            <a:r>
              <a:rPr lang="nl-NL" dirty="0">
                <a:ea typeface="+mn-lt"/>
                <a:cs typeface="+mn-lt"/>
              </a:rPr>
              <a:t>De Koepel</a:t>
            </a:r>
            <a:endParaRPr lang="en-US" dirty="0">
              <a:ea typeface="+mn-lt"/>
              <a:cs typeface="+mn-lt"/>
            </a:endParaRPr>
          </a:p>
          <a:p>
            <a:endParaRPr lang="nl-NL" dirty="0">
              <a:cs typeface="Calibri"/>
            </a:endParaRPr>
          </a:p>
        </p:txBody>
      </p:sp>
      <p:sp>
        <p:nvSpPr>
          <p:cNvPr id="4" name="Titel 3">
            <a:extLst>
              <a:ext uri="{FF2B5EF4-FFF2-40B4-BE49-F238E27FC236}">
                <a16:creationId xmlns:a16="http://schemas.microsoft.com/office/drawing/2014/main" id="{3FDFE6FF-37D3-419A-9466-4649536B2B9D}"/>
              </a:ext>
            </a:extLst>
          </p:cNvPr>
          <p:cNvSpPr>
            <a:spLocks noGrp="1"/>
          </p:cNvSpPr>
          <p:nvPr>
            <p:ph type="title"/>
          </p:nvPr>
        </p:nvSpPr>
        <p:spPr>
          <a:xfrm>
            <a:off x="4668732" y="1470261"/>
            <a:ext cx="6977632" cy="574503"/>
          </a:xfrm>
        </p:spPr>
        <p:txBody>
          <a:bodyPr/>
          <a:lstStyle/>
          <a:p>
            <a:r>
              <a:rPr lang="nl-NL" sz="2400" dirty="0">
                <a:cs typeface="Calibri"/>
              </a:rPr>
              <a:t>Serie van 3 </a:t>
            </a:r>
            <a:r>
              <a:rPr lang="nl-NL" sz="2400" dirty="0" err="1">
                <a:cs typeface="Calibri"/>
              </a:rPr>
              <a:t>webinars</a:t>
            </a:r>
            <a:r>
              <a:rPr lang="nl-NL" sz="2400" dirty="0">
                <a:cs typeface="Calibri"/>
              </a:rPr>
              <a:t> in 2022 voor leden LV POG-GGZ:</a:t>
            </a:r>
            <a:r>
              <a:rPr lang="nl-NL" sz="2400" b="0" dirty="0">
                <a:cs typeface="Calibri"/>
              </a:rPr>
              <a:t> </a:t>
            </a:r>
            <a:endParaRPr lang="nl-NL" sz="2400" b="0" dirty="0">
              <a:ea typeface="+mj-lt"/>
              <a:cs typeface="+mj-lt"/>
            </a:endParaRPr>
          </a:p>
          <a:p>
            <a:endParaRPr lang="nl-NL" sz="2400">
              <a:cs typeface="Calibri"/>
            </a:endParaRPr>
          </a:p>
        </p:txBody>
      </p:sp>
    </p:spTree>
    <p:extLst>
      <p:ext uri="{BB962C8B-B14F-4D97-AF65-F5344CB8AC3E}">
        <p14:creationId xmlns:p14="http://schemas.microsoft.com/office/powerpoint/2010/main" val="32227436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6E204C3B-690E-4F81-9DA4-E5C0D094996F}"/>
              </a:ext>
            </a:extLst>
          </p:cNvPr>
          <p:cNvSpPr>
            <a:spLocks noGrp="1"/>
          </p:cNvSpPr>
          <p:nvPr>
            <p:ph idx="1"/>
          </p:nvPr>
        </p:nvSpPr>
        <p:spPr/>
        <p:txBody>
          <a:bodyPr vert="horz" lIns="0" tIns="0" rIns="0" bIns="0" rtlCol="0" anchor="t">
            <a:noAutofit/>
          </a:bodyPr>
          <a:lstStyle/>
          <a:p>
            <a:r>
              <a:rPr lang="nl-NL" dirty="0">
                <a:cs typeface="Calibri"/>
              </a:rPr>
              <a:t>Jasper is 37, getrouwd, vader van twee jonge kinderen. Hij is werkzaam als ICT-er bij een groot bedrijf. Zowel op zijn werk als in zijn privé leven zegt hij niet makkelijk ‘nee’. Dat levert hem soms buikpijn op. Sinds hij ongeveer 5 jaar geleden een keer acute last kreeg van diarree en toen nét op het nippertje thuis kon komen om naar het toilet te gaan is hij in toenemende mate bezorgd geraakt over het idee dat het hem ook zou kunnen gebeuren dat hij het ten overstaan van anderen in zijn broek doet. </a:t>
            </a:r>
          </a:p>
        </p:txBody>
      </p:sp>
      <p:sp>
        <p:nvSpPr>
          <p:cNvPr id="5" name="Tijdelijke aanduiding voor tekst 2">
            <a:extLst>
              <a:ext uri="{FF2B5EF4-FFF2-40B4-BE49-F238E27FC236}">
                <a16:creationId xmlns:a16="http://schemas.microsoft.com/office/drawing/2014/main" id="{D3530531-D827-47C2-8A63-AA04020FBA67}"/>
              </a:ext>
            </a:extLst>
          </p:cNvPr>
          <p:cNvSpPr>
            <a:spLocks noGrp="1"/>
          </p:cNvSpPr>
          <p:nvPr>
            <p:ph type="body" sz="quarter" idx="12"/>
          </p:nvPr>
        </p:nvSpPr>
        <p:spPr/>
        <p:txBody>
          <a:bodyPr vert="horz" lIns="0" tIns="0" rIns="0" bIns="0" rtlCol="0" anchor="t">
            <a:noAutofit/>
          </a:bodyPr>
          <a:lstStyle/>
          <a:p>
            <a:r>
              <a:rPr lang="nl-NL" dirty="0">
                <a:cs typeface="Calibri"/>
              </a:rPr>
              <a:t>Casus</a:t>
            </a:r>
          </a:p>
        </p:txBody>
      </p:sp>
      <p:sp>
        <p:nvSpPr>
          <p:cNvPr id="4" name="Titel 3">
            <a:extLst>
              <a:ext uri="{FF2B5EF4-FFF2-40B4-BE49-F238E27FC236}">
                <a16:creationId xmlns:a16="http://schemas.microsoft.com/office/drawing/2014/main" id="{E32B780B-A214-4663-9294-C19F10AB1BAA}"/>
              </a:ext>
            </a:extLst>
          </p:cNvPr>
          <p:cNvSpPr>
            <a:spLocks noGrp="1"/>
          </p:cNvSpPr>
          <p:nvPr>
            <p:ph type="title"/>
          </p:nvPr>
        </p:nvSpPr>
        <p:spPr/>
        <p:txBody>
          <a:bodyPr/>
          <a:lstStyle/>
          <a:p>
            <a:r>
              <a:rPr lang="nl-NL" dirty="0">
                <a:cs typeface="Calibri"/>
              </a:rPr>
              <a:t>Casus Jasper</a:t>
            </a:r>
            <a:endParaRPr lang="nl-NL" dirty="0"/>
          </a:p>
        </p:txBody>
      </p:sp>
    </p:spTree>
    <p:extLst>
      <p:ext uri="{BB962C8B-B14F-4D97-AF65-F5344CB8AC3E}">
        <p14:creationId xmlns:p14="http://schemas.microsoft.com/office/powerpoint/2010/main" val="21307718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218B3F48-D674-1B3E-CDDE-FB5915315A1B}"/>
              </a:ext>
            </a:extLst>
          </p:cNvPr>
          <p:cNvSpPr>
            <a:spLocks noGrp="1"/>
          </p:cNvSpPr>
          <p:nvPr>
            <p:ph idx="1"/>
          </p:nvPr>
        </p:nvSpPr>
        <p:spPr/>
        <p:txBody>
          <a:bodyPr/>
          <a:lstStyle/>
          <a:p>
            <a:r>
              <a:rPr lang="nl-NL" dirty="0"/>
              <a:t>Hij neemt sindsdien voorzorgsmaatregelen. Als hij de deur uit moet gebruikt hij een diarreeremmer en draagt hij incontinentiemateriaal. Dat stelt hem onvoldoende gerust. Hij vermijdt daarom ook ruimtes waar je niet makkelijk of meteen weg kunt (bioscoop, OV zonder toilet). Voorafgaand aan activiteiten buitenshuis controleert hij steevast waar zich openbare toiletten bevinden. Nu zijn werkgever hem als vliegende keep bij verschillende dependances wil inzetten, eervolle klus maar wel druk en één waarvoor hij veel zal moeten reizen, meldt hij zich voor hulp.</a:t>
            </a:r>
          </a:p>
        </p:txBody>
      </p:sp>
      <p:sp>
        <p:nvSpPr>
          <p:cNvPr id="3" name="Tijdelijke aanduiding voor tekst 2">
            <a:extLst>
              <a:ext uri="{FF2B5EF4-FFF2-40B4-BE49-F238E27FC236}">
                <a16:creationId xmlns:a16="http://schemas.microsoft.com/office/drawing/2014/main" id="{1BBBB9A1-53A8-C6D9-7034-208DD8B6600C}"/>
              </a:ext>
            </a:extLst>
          </p:cNvPr>
          <p:cNvSpPr>
            <a:spLocks noGrp="1"/>
          </p:cNvSpPr>
          <p:nvPr>
            <p:ph type="body" sz="quarter" idx="12"/>
          </p:nvPr>
        </p:nvSpPr>
        <p:spPr/>
        <p:txBody>
          <a:bodyPr/>
          <a:lstStyle/>
          <a:p>
            <a:r>
              <a:rPr lang="nl-NL" dirty="0"/>
              <a:t>Casus</a:t>
            </a:r>
          </a:p>
        </p:txBody>
      </p:sp>
      <p:sp>
        <p:nvSpPr>
          <p:cNvPr id="4" name="Titel 3">
            <a:extLst>
              <a:ext uri="{FF2B5EF4-FFF2-40B4-BE49-F238E27FC236}">
                <a16:creationId xmlns:a16="http://schemas.microsoft.com/office/drawing/2014/main" id="{86AD892F-14EF-AA76-A854-16EDDC1E7790}"/>
              </a:ext>
            </a:extLst>
          </p:cNvPr>
          <p:cNvSpPr>
            <a:spLocks noGrp="1"/>
          </p:cNvSpPr>
          <p:nvPr>
            <p:ph type="title"/>
          </p:nvPr>
        </p:nvSpPr>
        <p:spPr/>
        <p:txBody>
          <a:bodyPr/>
          <a:lstStyle/>
          <a:p>
            <a:r>
              <a:rPr lang="nl-NL" dirty="0"/>
              <a:t>Casus Jasper (2)</a:t>
            </a:r>
          </a:p>
        </p:txBody>
      </p:sp>
    </p:spTree>
    <p:extLst>
      <p:ext uri="{BB962C8B-B14F-4D97-AF65-F5344CB8AC3E}">
        <p14:creationId xmlns:p14="http://schemas.microsoft.com/office/powerpoint/2010/main" val="1954145002"/>
      </p:ext>
    </p:extLst>
  </p:cSld>
  <p:clrMapOvr>
    <a:masterClrMapping/>
  </p:clrMapOvr>
</p:sld>
</file>

<file path=ppt/theme/theme1.xml><?xml version="1.0" encoding="utf-8"?>
<a:theme xmlns:a="http://schemas.openxmlformats.org/drawingml/2006/main" name="DIA-INDELINGEN">
  <a:themeElements>
    <a:clrScheme name="Koepel">
      <a:dk1>
        <a:sysClr val="windowText" lastClr="000000"/>
      </a:dk1>
      <a:lt1>
        <a:sysClr val="window" lastClr="FFFFFF"/>
      </a:lt1>
      <a:dk2>
        <a:srgbClr val="ED6B2F"/>
      </a:dk2>
      <a:lt2>
        <a:srgbClr val="AEB8A6"/>
      </a:lt2>
      <a:accent1>
        <a:srgbClr val="ED6B2F"/>
      </a:accent1>
      <a:accent2>
        <a:srgbClr val="AEB8A6"/>
      </a:accent2>
      <a:accent3>
        <a:srgbClr val="000000"/>
      </a:accent3>
      <a:accent4>
        <a:srgbClr val="FFFFFF"/>
      </a:accent4>
      <a:accent5>
        <a:srgbClr val="ED6B2F"/>
      </a:accent5>
      <a:accent6>
        <a:srgbClr val="AEB8A6"/>
      </a:accent6>
      <a:hlink>
        <a:srgbClr val="000000"/>
      </a:hlink>
      <a:folHlink>
        <a:srgbClr val="000000"/>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IPS VOOR SAMENSTELLEN PRESENTATIE">
  <a:themeElements>
    <a:clrScheme name="Aangepast 12">
      <a:dk1>
        <a:sysClr val="windowText" lastClr="000000"/>
      </a:dk1>
      <a:lt1>
        <a:sysClr val="window" lastClr="FFFFFF"/>
      </a:lt1>
      <a:dk2>
        <a:srgbClr val="44546A"/>
      </a:dk2>
      <a:lt2>
        <a:srgbClr val="E7E6E6"/>
      </a:lt2>
      <a:accent1>
        <a:srgbClr val="C00000"/>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6AA2F4531F085438B18F5F9C358F4E9" ma:contentTypeVersion="9" ma:contentTypeDescription="Een nieuw document maken." ma:contentTypeScope="" ma:versionID="e8dd7d016a356231c0d0b5bf681462d7">
  <xsd:schema xmlns:xsd="http://www.w3.org/2001/XMLSchema" xmlns:xs="http://www.w3.org/2001/XMLSchema" xmlns:p="http://schemas.microsoft.com/office/2006/metadata/properties" xmlns:ns2="d4755bed-4e8f-4b40-81ba-4d809d0ab993" targetNamespace="http://schemas.microsoft.com/office/2006/metadata/properties" ma:root="true" ma:fieldsID="7c8056aa4f0630a2dd32200e9ad4fb79" ns2:_="">
    <xsd:import namespace="d4755bed-4e8f-4b40-81ba-4d809d0ab993"/>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GenerationTime" minOccurs="0"/>
                <xsd:element ref="ns2:MediaServiceEventHashCode" minOccurs="0"/>
                <xsd:element ref="ns2:MediaServiceDateTaken"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4755bed-4e8f-4b40-81ba-4d809d0ab99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DateTaken" ma:index="15" nillable="true" ma:displayName="MediaServiceDateTaken" ma:hidden="true" ma:internalName="MediaServiceDateTaken" ma:readOnly="true">
      <xsd:simpleType>
        <xsd:restriction base="dms:Text"/>
      </xsd:simpleType>
    </xsd:element>
    <xsd:element name="MediaServiceLocation" ma:index="16" nillable="true" ma:displayNam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D1F1ADC-4165-4585-AB7D-25D64C574791}">
  <ds:schemaRefs>
    <ds:schemaRef ds:uri="d4755bed-4e8f-4b40-81ba-4d809d0ab993"/>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55004FC2-F2FE-4D5C-B69C-317A62B8772E}">
  <ds:schemaRefs>
    <ds:schemaRef ds:uri="http://www.w3.org/XML/1998/namespace"/>
    <ds:schemaRef ds:uri="http://schemas.microsoft.com/office/2006/metadata/properties"/>
    <ds:schemaRef ds:uri="http://schemas.openxmlformats.org/package/2006/metadata/core-properties"/>
    <ds:schemaRef ds:uri="http://schemas.microsoft.com/office/2006/documentManagement/types"/>
    <ds:schemaRef ds:uri="http://purl.org/dc/dcmitype/"/>
    <ds:schemaRef ds:uri="d4755bed-4e8f-4b40-81ba-4d809d0ab993"/>
    <ds:schemaRef ds:uri="http://purl.org/dc/elements/1.1/"/>
    <ds:schemaRef ds:uri="http://schemas.microsoft.com/office/infopath/2007/PartnerControls"/>
    <ds:schemaRef ds:uri="http://purl.org/dc/terms/"/>
  </ds:schemaRefs>
</ds:datastoreItem>
</file>

<file path=customXml/itemProps3.xml><?xml version="1.0" encoding="utf-8"?>
<ds:datastoreItem xmlns:ds="http://schemas.openxmlformats.org/officeDocument/2006/customXml" ds:itemID="{A5068DEE-A984-4908-99E0-6ABF17B62798}">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2959</TotalTime>
  <Words>1389</Words>
  <Application>Microsoft Office PowerPoint</Application>
  <PresentationFormat>Breedbeeld</PresentationFormat>
  <Paragraphs>237</Paragraphs>
  <Slides>36</Slides>
  <Notes>9</Notes>
  <HiddenSlides>0</HiddenSlides>
  <MMClips>0</MMClips>
  <ScaleCrop>false</ScaleCrop>
  <HeadingPairs>
    <vt:vector size="6" baseType="variant">
      <vt:variant>
        <vt:lpstr>Gebruikte lettertypen</vt:lpstr>
      </vt:variant>
      <vt:variant>
        <vt:i4>6</vt:i4>
      </vt:variant>
      <vt:variant>
        <vt:lpstr>Thema</vt:lpstr>
      </vt:variant>
      <vt:variant>
        <vt:i4>2</vt:i4>
      </vt:variant>
      <vt:variant>
        <vt:lpstr>Diatitels</vt:lpstr>
      </vt:variant>
      <vt:variant>
        <vt:i4>36</vt:i4>
      </vt:variant>
    </vt:vector>
  </HeadingPairs>
  <TitlesOfParts>
    <vt:vector size="44" baseType="lpstr">
      <vt:lpstr>Arial</vt:lpstr>
      <vt:lpstr>Arial Black</vt:lpstr>
      <vt:lpstr>Calibri</vt:lpstr>
      <vt:lpstr>Calibri Light</vt:lpstr>
      <vt:lpstr>Segoe UI</vt:lpstr>
      <vt:lpstr>Symbol</vt:lpstr>
      <vt:lpstr>DIA-INDELINGEN</vt:lpstr>
      <vt:lpstr>TIPS VOOR SAMENSTELLEN PRESENTATIE</vt:lpstr>
      <vt:lpstr>Evidence based behandelen van angst- en dwangstoornissen</vt:lpstr>
      <vt:lpstr>De Koepel voor Effectieve Psychologische Behandelingen</vt:lpstr>
      <vt:lpstr>Webinar</vt:lpstr>
      <vt:lpstr>Programma</vt:lpstr>
      <vt:lpstr>Doel van de Koepel</vt:lpstr>
      <vt:lpstr>Gezamenlijk doel o.a. realiseren door:</vt:lpstr>
      <vt:lpstr>Serie van 3 webinars in 2022 voor leden LV POG-GGZ:  </vt:lpstr>
      <vt:lpstr>Casus Jasper</vt:lpstr>
      <vt:lpstr>Casus Jasper (2)</vt:lpstr>
      <vt:lpstr>Poll: Wat bied je Jasper?</vt:lpstr>
      <vt:lpstr>PowerPoint-presentatie</vt:lpstr>
      <vt:lpstr>PowerPoint-presentatie</vt:lpstr>
      <vt:lpstr>PowerPoint-presentatie</vt:lpstr>
      <vt:lpstr>PowerPoint-presentatie</vt:lpstr>
      <vt:lpstr>PowerPoint-presentatie</vt:lpstr>
      <vt:lpstr>Grote gemene delers </vt:lpstr>
      <vt:lpstr>Handige site </vt:lpstr>
      <vt:lpstr>Signalen voor een angst- (of dwang)stoornis in de huisartsenpraktijk</vt:lpstr>
      <vt:lpstr>PowerPoint-presentatie</vt:lpstr>
      <vt:lpstr>Dwangstoornissen</vt:lpstr>
      <vt:lpstr>Wat raakt jou het meest?</vt:lpstr>
      <vt:lpstr>PowerPoint-presentatie</vt:lpstr>
      <vt:lpstr>Zo krijg je een dwangstoornis boven water</vt:lpstr>
      <vt:lpstr>Kenmerken dwangstoornis</vt:lpstr>
      <vt:lpstr>Samenvattingskaart zorgstandaard</vt:lpstr>
      <vt:lpstr>Eerste stap interventies</vt:lpstr>
      <vt:lpstr>Informatiebronnen</vt:lpstr>
      <vt:lpstr>Informatie over exposure met responspreventie</vt:lpstr>
      <vt:lpstr>Exposure met responspreventie</vt:lpstr>
      <vt:lpstr>Voor welke behandeling van angst- en dwangstoornissen is er nog weinig evidentie? </vt:lpstr>
      <vt:lpstr>Richtlijnen en factsheets</vt:lpstr>
      <vt:lpstr>Verwijzen bij een angst- of dwangstoornis</vt:lpstr>
      <vt:lpstr>Vragen?</vt:lpstr>
      <vt:lpstr>Take home message</vt:lpstr>
      <vt:lpstr>Met dank aan… </vt:lpstr>
      <vt:lpstr>Bedankt voor je aandacht!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Marit Kool</dc:creator>
  <cp:lastModifiedBy>Henny Visser</cp:lastModifiedBy>
  <cp:revision>417</cp:revision>
  <cp:lastPrinted>2020-10-05T10:00:06Z</cp:lastPrinted>
  <dcterms:created xsi:type="dcterms:W3CDTF">2018-07-12T13:51:50Z</dcterms:created>
  <dcterms:modified xsi:type="dcterms:W3CDTF">2022-11-30T23:45:09Z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0x01010036AA2F4531F085438B18F5F9C358F4E9</vt:lpwstr>
  </property>
</Properties>
</file>